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E3E00C-8E2A-340D-FFCF-40DC3FC66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FE009C3-05D4-EBC7-F1B7-959F69DF3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483601E-7E76-DCF9-FCAA-AC9462644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ACE1-603D-405D-9BCD-7A01BF53AE91}" type="datetimeFigureOut">
              <a:rPr lang="it-IT" smtClean="0"/>
              <a:t>27/02/2025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DFC73F-64C9-16B0-3F6E-02DF22304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3A2F0CA-074E-3575-A5DB-36C0EE9D8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3659-A2BE-4FD6-892E-BB6F2C4C71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34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4D3822-C33C-B546-DEA6-B5D43B1D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8F94D39-8F25-49DD-8831-A4199AC65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50F7AB-84B7-9E02-950B-7EAEC3A7C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ACE1-603D-405D-9BCD-7A01BF53AE91}" type="datetimeFigureOut">
              <a:rPr lang="it-IT" smtClean="0"/>
              <a:t>27/02/2025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221EAC-8F15-A2DC-4F7A-C8423CB54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E9D37E8-4611-6280-4495-0CFA412CC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3659-A2BE-4FD6-892E-BB6F2C4C71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7176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59B6F39-0F2C-E69E-9344-F5C50FE634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4771842-AB72-5078-BE66-991099FEC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56A555-3278-F6A6-E008-EDFA7FD72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ACE1-603D-405D-9BCD-7A01BF53AE91}" type="datetimeFigureOut">
              <a:rPr lang="it-IT" smtClean="0"/>
              <a:t>27/02/2025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31A6FF1-9C14-EAE4-4A93-2AB35BABC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63362DA-3387-846F-0BEB-A8448440E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3659-A2BE-4FD6-892E-BB6F2C4C71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705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3A8E68-D061-0FCC-6FB6-8F733A7D0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8A86EC-80E1-849B-5E84-BFE4C990E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422672-53E2-4524-6DB9-680CECBF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ACE1-603D-405D-9BCD-7A01BF53AE91}" type="datetimeFigureOut">
              <a:rPr lang="it-IT" smtClean="0"/>
              <a:t>27/02/2025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77A7751-BBCF-193F-C64F-5FBFA5899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BC4AC1-9432-B62E-133F-D2A76FF7B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3659-A2BE-4FD6-892E-BB6F2C4C71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8230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A32FBC-9FD5-0D44-D21B-F241C2BF2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DDF7BB2-AA2D-77FF-3B2B-23AE5E068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6A2998-731C-AD12-9B7E-55782F082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ACE1-603D-405D-9BCD-7A01BF53AE91}" type="datetimeFigureOut">
              <a:rPr lang="it-IT" smtClean="0"/>
              <a:t>27/02/2025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8A15381-651E-32E8-7B58-A54AD63CA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D397429-D018-7BFA-61CB-685D465F8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3659-A2BE-4FD6-892E-BB6F2C4C71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770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1CD423-4AD4-6876-949D-7FC6D1CFF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40DFEF-57CC-517F-B502-88199367C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A17E65E-053C-13BA-673E-7191A090E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88F1380-82E3-EE8B-2D54-62BE88C03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ACE1-603D-405D-9BCD-7A01BF53AE91}" type="datetimeFigureOut">
              <a:rPr lang="it-IT" smtClean="0"/>
              <a:t>27/02/2025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126B8CA-F556-A65F-DF0B-679186F9F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586FC14-BB3C-95E8-F886-CF3133574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3659-A2BE-4FD6-892E-BB6F2C4C71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870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14D654-DBE4-E89F-0833-3DB330A23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CEE6C5-870B-E219-8766-DCB3A2895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376FD13-577E-8F17-83EA-27109996A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0770F2C-31ED-74B6-CFC9-DA6AB0AFAD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C0D11D8-754F-B7D1-25D0-D56AAC02C3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2360640-E529-A759-35EA-BDF6BBC04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ACE1-603D-405D-9BCD-7A01BF53AE91}" type="datetimeFigureOut">
              <a:rPr lang="it-IT" smtClean="0"/>
              <a:t>27/02/2025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F0ED49F-5A5F-343C-0F06-F3C807011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AB583E0-79F4-CF2F-7768-E06C11876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3659-A2BE-4FD6-892E-BB6F2C4C71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4812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F3F706-F15F-925A-7BD3-A91A64595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DC1C5B1-069D-A353-05E2-5F6F9521D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ACE1-603D-405D-9BCD-7A01BF53AE91}" type="datetimeFigureOut">
              <a:rPr lang="it-IT" smtClean="0"/>
              <a:t>27/02/2025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C6C3047-8565-D991-B4F0-EEE2CA189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E8262D9-8978-7064-23C7-E7B94F3DE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3659-A2BE-4FD6-892E-BB6F2C4C71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2647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295CCB5-2847-CF33-BCC5-7F226DB05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ACE1-603D-405D-9BCD-7A01BF53AE91}" type="datetimeFigureOut">
              <a:rPr lang="it-IT" smtClean="0"/>
              <a:t>27/02/2025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859382D-E4A3-3281-FB3B-E463780C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A74240E-FD4A-E82A-233D-138C629E3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3659-A2BE-4FD6-892E-BB6F2C4C71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1683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0C0FF6-3FBF-FEE1-417B-59F479812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1CB051-1307-F70E-CE1F-7CEC8D58A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5143C49-9765-84FA-BB9A-58BED4CDF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CAD3AF0-8AE7-B51A-CD1E-C116CAB6C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ACE1-603D-405D-9BCD-7A01BF53AE91}" type="datetimeFigureOut">
              <a:rPr lang="it-IT" smtClean="0"/>
              <a:t>27/02/2025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25BAC0-CC05-F030-385D-0DD5C91D0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B8AAB58-482B-1F37-03E5-AF2BA04EB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3659-A2BE-4FD6-892E-BB6F2C4C71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727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2B8DA7-BC74-3F9D-7F33-6327231E2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3721CC2-349B-8AD1-233E-CEE45130BD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A9E823E-71CE-6CC1-75F8-48B7E8E93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C7AC715-EA3A-6D27-2DCD-8F3762182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ACE1-603D-405D-9BCD-7A01BF53AE91}" type="datetimeFigureOut">
              <a:rPr lang="it-IT" smtClean="0"/>
              <a:t>27/02/2025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9B4869C-0733-BB5F-2DE1-8103B4345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AB07372-F3A8-14BF-C7CC-0408208C1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3659-A2BE-4FD6-892E-BB6F2C4C71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6076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7C1A785-10AC-6696-FF0B-ED4879ED8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E3C2E51-044E-FC4E-D125-C05F2A7A8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6D0CC26-A37E-F2FC-9E49-0291F2B111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4FACE1-603D-405D-9BCD-7A01BF53AE91}" type="datetimeFigureOut">
              <a:rPr lang="it-IT" smtClean="0"/>
              <a:t>27/02/2025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601C1A-F648-BF65-A776-C01F57B2A1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FAB8C48-06B5-C045-48E4-FBAB505CB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E63659-A2BE-4FD6-892E-BB6F2C4C71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5350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F95FAAA1-AA0B-10C9-09A3-A240F5E38138}"/>
              </a:ext>
            </a:extLst>
          </p:cNvPr>
          <p:cNvSpPr/>
          <p:nvPr/>
        </p:nvSpPr>
        <p:spPr>
          <a:xfrm>
            <a:off x="2378759" y="131307"/>
            <a:ext cx="3366198" cy="5024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CLIENT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F816DF8-C8B3-68E2-65BB-721EDA2F2605}"/>
              </a:ext>
            </a:extLst>
          </p:cNvPr>
          <p:cNvSpPr/>
          <p:nvPr/>
        </p:nvSpPr>
        <p:spPr>
          <a:xfrm>
            <a:off x="6447043" y="131307"/>
            <a:ext cx="3366198" cy="5024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SERVER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315BC44C-21CD-ACFF-7A2C-7BC5DEC06EB2}"/>
              </a:ext>
            </a:extLst>
          </p:cNvPr>
          <p:cNvCxnSpPr>
            <a:cxnSpLocks/>
          </p:cNvCxnSpPr>
          <p:nvPr/>
        </p:nvCxnSpPr>
        <p:spPr>
          <a:xfrm flipH="1">
            <a:off x="6017342" y="0"/>
            <a:ext cx="60344" cy="69381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ttangolo 7">
            <a:extLst>
              <a:ext uri="{FF2B5EF4-FFF2-40B4-BE49-F238E27FC236}">
                <a16:creationId xmlns:a16="http://schemas.microsoft.com/office/drawing/2014/main" id="{252A80B0-D08F-8CC4-6B86-D0274BB23B5F}"/>
              </a:ext>
            </a:extLst>
          </p:cNvPr>
          <p:cNvSpPr/>
          <p:nvPr/>
        </p:nvSpPr>
        <p:spPr>
          <a:xfrm>
            <a:off x="314632" y="3106994"/>
            <a:ext cx="1415845" cy="5024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CLIENT (UI/GUI)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341467A8-33CC-4E37-04D1-0976A327974E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730477" y="3358202"/>
            <a:ext cx="4817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ttangolo 12">
            <a:extLst>
              <a:ext uri="{FF2B5EF4-FFF2-40B4-BE49-F238E27FC236}">
                <a16:creationId xmlns:a16="http://schemas.microsoft.com/office/drawing/2014/main" id="{FB379912-C53C-453B-CF6E-32CD6EE9019F}"/>
              </a:ext>
            </a:extLst>
          </p:cNvPr>
          <p:cNvSpPr/>
          <p:nvPr/>
        </p:nvSpPr>
        <p:spPr>
          <a:xfrm>
            <a:off x="2212258" y="3106994"/>
            <a:ext cx="1415845" cy="5024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FACADE (+ DTO)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3DA4842-F2AE-C6C9-19C4-5E6F6D45C4E5}"/>
              </a:ext>
            </a:extLst>
          </p:cNvPr>
          <p:cNvSpPr txBox="1"/>
          <p:nvPr/>
        </p:nvSpPr>
        <p:spPr>
          <a:xfrm>
            <a:off x="2212259" y="3716594"/>
            <a:ext cx="18386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/>
              <a:t>ASSEMBLER </a:t>
            </a:r>
          </a:p>
          <a:p>
            <a:r>
              <a:rPr lang="it-IT" sz="1500" dirty="0"/>
              <a:t>DI RICHIESTE/</a:t>
            </a:r>
          </a:p>
          <a:p>
            <a:r>
              <a:rPr lang="it-IT" sz="1500" dirty="0"/>
              <a:t>RISPOSTE SEMPLIFICATE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AAB7BBE3-25E0-57E4-B949-98FBA22CDC5B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649604" y="3348853"/>
            <a:ext cx="60776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9E833FBA-E7B5-BB14-331B-1251B5B7105D}"/>
              </a:ext>
            </a:extLst>
          </p:cNvPr>
          <p:cNvSpPr/>
          <p:nvPr/>
        </p:nvSpPr>
        <p:spPr>
          <a:xfrm>
            <a:off x="4257367" y="3097646"/>
            <a:ext cx="1415845" cy="5024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PROXY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47AA3C41-E6EE-D7CA-8032-8A134F421334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5673212" y="3348854"/>
            <a:ext cx="8160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ttangolo 18">
            <a:extLst>
              <a:ext uri="{FF2B5EF4-FFF2-40B4-BE49-F238E27FC236}">
                <a16:creationId xmlns:a16="http://schemas.microsoft.com/office/drawing/2014/main" id="{8A5E8818-03DA-2D1D-00FE-5660E1DC7465}"/>
              </a:ext>
            </a:extLst>
          </p:cNvPr>
          <p:cNvSpPr/>
          <p:nvPr/>
        </p:nvSpPr>
        <p:spPr>
          <a:xfrm>
            <a:off x="6489290" y="3097646"/>
            <a:ext cx="1415845" cy="5024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API GATEWAY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BEDD79BB-5260-8472-64A3-094A1D5BDCD5}"/>
              </a:ext>
            </a:extLst>
          </p:cNvPr>
          <p:cNvCxnSpPr>
            <a:cxnSpLocks/>
          </p:cNvCxnSpPr>
          <p:nvPr/>
        </p:nvCxnSpPr>
        <p:spPr>
          <a:xfrm>
            <a:off x="7905135" y="3358201"/>
            <a:ext cx="4817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ttangolo 20">
            <a:extLst>
              <a:ext uri="{FF2B5EF4-FFF2-40B4-BE49-F238E27FC236}">
                <a16:creationId xmlns:a16="http://schemas.microsoft.com/office/drawing/2014/main" id="{B35DF2E5-DCDB-6B96-A811-64DC1EE31B18}"/>
              </a:ext>
            </a:extLst>
          </p:cNvPr>
          <p:cNvSpPr/>
          <p:nvPr/>
        </p:nvSpPr>
        <p:spPr>
          <a:xfrm>
            <a:off x="8368548" y="2941787"/>
            <a:ext cx="1415845" cy="774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REMOTE FACADE (+ DTO)</a:t>
            </a: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B9FFB279-4D3E-D16D-151E-CAF72CD6CB94}"/>
              </a:ext>
            </a:extLst>
          </p:cNvPr>
          <p:cNvSpPr/>
          <p:nvPr/>
        </p:nvSpPr>
        <p:spPr>
          <a:xfrm>
            <a:off x="10127226" y="1082947"/>
            <a:ext cx="2064773" cy="155209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ACCOUNT SERVICE (AUTHENTICATOR + TOKEN + RBAC)</a:t>
            </a:r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94B5E196-998F-119A-9F6D-C40FD751FE75}"/>
              </a:ext>
            </a:extLst>
          </p:cNvPr>
          <p:cNvSpPr/>
          <p:nvPr/>
        </p:nvSpPr>
        <p:spPr>
          <a:xfrm>
            <a:off x="10137058" y="2983864"/>
            <a:ext cx="2054941" cy="5024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PROFILE SERVICE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AD6B099B-59F4-ED3B-ABD3-6D3D1E4BCB1F}"/>
              </a:ext>
            </a:extLst>
          </p:cNvPr>
          <p:cNvSpPr/>
          <p:nvPr/>
        </p:nvSpPr>
        <p:spPr>
          <a:xfrm>
            <a:off x="10127226" y="3971748"/>
            <a:ext cx="2054941" cy="5024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PRODUCT SERVICE</a:t>
            </a: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F1A2D1C0-1D5E-46E5-14AA-B2806C820473}"/>
              </a:ext>
            </a:extLst>
          </p:cNvPr>
          <p:cNvSpPr/>
          <p:nvPr/>
        </p:nvSpPr>
        <p:spPr>
          <a:xfrm>
            <a:off x="10137059" y="4959632"/>
            <a:ext cx="2054941" cy="5024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CART SERVICE</a:t>
            </a:r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9E0936B3-D3D2-9E03-BFEF-4470B138910A}"/>
              </a:ext>
            </a:extLst>
          </p:cNvPr>
          <p:cNvSpPr/>
          <p:nvPr/>
        </p:nvSpPr>
        <p:spPr>
          <a:xfrm>
            <a:off x="10137057" y="5973067"/>
            <a:ext cx="2054941" cy="5024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ORDER SERVICE</a:t>
            </a:r>
          </a:p>
        </p:txBody>
      </p: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F7C191F0-FE5B-20E0-822B-AA4CFC9DE7A8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9784393" y="3235071"/>
            <a:ext cx="35266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8438AAA8-DA4F-9694-F30D-192596C9A6DA}"/>
              </a:ext>
            </a:extLst>
          </p:cNvPr>
          <p:cNvCxnSpPr>
            <a:cxnSpLocks/>
            <a:stCxn id="21" idx="3"/>
            <a:endCxn id="30" idx="1"/>
          </p:cNvCxnSpPr>
          <p:nvPr/>
        </p:nvCxnSpPr>
        <p:spPr>
          <a:xfrm flipV="1">
            <a:off x="9784393" y="1858996"/>
            <a:ext cx="342833" cy="14701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56D8C85A-1CAC-1567-EAB6-2B8FA9D9BB8B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9813241" y="3235556"/>
            <a:ext cx="313985" cy="987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B45AEA1A-8E8D-03B2-F0EF-FB50427203F4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9794225" y="3244273"/>
            <a:ext cx="342834" cy="1966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9BCA4B1D-8F87-C8EC-A0B4-7649A312C14E}"/>
              </a:ext>
            </a:extLst>
          </p:cNvPr>
          <p:cNvCxnSpPr>
            <a:cxnSpLocks/>
            <a:stCxn id="21" idx="3"/>
            <a:endCxn id="34" idx="1"/>
          </p:cNvCxnSpPr>
          <p:nvPr/>
        </p:nvCxnSpPr>
        <p:spPr>
          <a:xfrm>
            <a:off x="9784393" y="3329191"/>
            <a:ext cx="352664" cy="289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Parentesi graffa chiusa 48">
            <a:extLst>
              <a:ext uri="{FF2B5EF4-FFF2-40B4-BE49-F238E27FC236}">
                <a16:creationId xmlns:a16="http://schemas.microsoft.com/office/drawing/2014/main" id="{E690162B-CEA9-B64C-84E7-75574F847358}"/>
              </a:ext>
            </a:extLst>
          </p:cNvPr>
          <p:cNvSpPr/>
          <p:nvPr/>
        </p:nvSpPr>
        <p:spPr>
          <a:xfrm rot="16200000">
            <a:off x="10948788" y="-230488"/>
            <a:ext cx="431478" cy="185829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824BFB08-5610-AFFB-499F-E1ED57F386E1}"/>
              </a:ext>
            </a:extLst>
          </p:cNvPr>
          <p:cNvSpPr txBox="1"/>
          <p:nvPr/>
        </p:nvSpPr>
        <p:spPr>
          <a:xfrm>
            <a:off x="10364551" y="159756"/>
            <a:ext cx="18386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/>
              <a:t>DB PER SERVICE</a:t>
            </a:r>
          </a:p>
        </p:txBody>
      </p:sp>
    </p:spTree>
    <p:extLst>
      <p:ext uri="{BB962C8B-B14F-4D97-AF65-F5344CB8AC3E}">
        <p14:creationId xmlns:p14="http://schemas.microsoft.com/office/powerpoint/2010/main" val="24167860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46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VINCENZO BARBA</dc:creator>
  <cp:lastModifiedBy>VINCENZO BARBA</cp:lastModifiedBy>
  <cp:revision>4</cp:revision>
  <dcterms:created xsi:type="dcterms:W3CDTF">2025-02-27T11:53:10Z</dcterms:created>
  <dcterms:modified xsi:type="dcterms:W3CDTF">2025-02-27T16:02:11Z</dcterms:modified>
</cp:coreProperties>
</file>