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17/04/2025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59620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4732234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4835347" y="0"/>
            <a:ext cx="22000" cy="681835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102191" y="3061758"/>
            <a:ext cx="1157681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1692492" y="3061754"/>
            <a:ext cx="1244050" cy="502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5276688" y="2990461"/>
            <a:ext cx="1415845" cy="6450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7742894" y="1015085"/>
            <a:ext cx="2541648" cy="14616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SERVICE (</a:t>
            </a:r>
            <a:r>
              <a:rPr lang="it-IT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AUTHENTICATOR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20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RBAC</a:t>
            </a:r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0284542" y="2808264"/>
            <a:ext cx="1694074" cy="10093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 SERVICE</a:t>
            </a:r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5400000">
            <a:off x="9337656" y="3521161"/>
            <a:ext cx="725320" cy="42795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8577841" y="6023617"/>
            <a:ext cx="260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PER SERVICE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F39EF88-9F7D-86EA-F4BE-E0A31D3712D7}"/>
              </a:ext>
            </a:extLst>
          </p:cNvPr>
          <p:cNvSpPr/>
          <p:nvPr/>
        </p:nvSpPr>
        <p:spPr>
          <a:xfrm>
            <a:off x="7877774" y="4149213"/>
            <a:ext cx="1870771" cy="109969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CREDITCARD SERVICE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CE48E35-13D3-C58D-F038-CBFED39BE978}"/>
              </a:ext>
            </a:extLst>
          </p:cNvPr>
          <p:cNvSpPr/>
          <p:nvPr/>
        </p:nvSpPr>
        <p:spPr>
          <a:xfrm>
            <a:off x="3294089" y="3061753"/>
            <a:ext cx="1193376" cy="5024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32C6EB6-4509-EAC6-3373-92D026C2173D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259872" y="3312964"/>
            <a:ext cx="43262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9766908-6D0C-D725-1717-1F791F46E1A1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2936542" y="3312963"/>
            <a:ext cx="3575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14F2B3F-9A8E-D530-7021-CAE86FE7C0EF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4487465" y="3312963"/>
            <a:ext cx="7892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8E73667A-A39B-4DDF-CB40-FACE0296EA91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692533" y="1745900"/>
            <a:ext cx="1050361" cy="156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9B8DBA1-BFD9-E2CF-0793-4300016AB195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692533" y="3312963"/>
            <a:ext cx="3592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95329A7-B6F8-E8DE-3C1C-2F673E111CA5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6692533" y="3312963"/>
            <a:ext cx="1185241" cy="1386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FC69FAB3-0726-5F73-D96F-246133A18F78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10284542" y="1745900"/>
            <a:ext cx="847037" cy="1062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1A82F6C-91BC-7F2A-EFBF-283192D871ED}"/>
              </a:ext>
            </a:extLst>
          </p:cNvPr>
          <p:cNvCxnSpPr>
            <a:cxnSpLocks/>
            <a:stCxn id="33" idx="2"/>
            <a:endCxn id="41" idx="3"/>
          </p:cNvCxnSpPr>
          <p:nvPr/>
        </p:nvCxnSpPr>
        <p:spPr>
          <a:xfrm flipH="1">
            <a:off x="9748545" y="3817661"/>
            <a:ext cx="1383034" cy="881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15EDFCD-94A6-3417-E77A-7B6C143B63F2}"/>
              </a:ext>
            </a:extLst>
          </p:cNvPr>
          <p:cNvSpPr txBox="1"/>
          <p:nvPr/>
        </p:nvSpPr>
        <p:spPr>
          <a:xfrm>
            <a:off x="1171688" y="2661643"/>
            <a:ext cx="874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DTO</a:t>
            </a:r>
          </a:p>
        </p:txBody>
      </p: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25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24</cp:revision>
  <dcterms:created xsi:type="dcterms:W3CDTF">2025-02-27T11:53:10Z</dcterms:created>
  <dcterms:modified xsi:type="dcterms:W3CDTF">2025-04-17T18:06:19Z</dcterms:modified>
</cp:coreProperties>
</file>