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E3E00C-8E2A-340D-FFCF-40DC3FC66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FE009C3-05D4-EBC7-F1B7-959F69DF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83601E-7E76-DCF9-FCAA-AC946264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DFC73F-64C9-16B0-3F6E-02DF2230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A2F0CA-074E-3575-A5DB-36C0EE9D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3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4D3822-C33C-B546-DEA6-B5D43B1D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8F94D39-8F25-49DD-8831-A4199AC65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50F7AB-84B7-9E02-950B-7EAEC3A7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221EAC-8F15-A2DC-4F7A-C8423CB5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9D37E8-4611-6280-4495-0CFA412C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717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59B6F39-0F2C-E69E-9344-F5C50FE63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771842-AB72-5078-BE66-991099FEC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56A555-3278-F6A6-E008-EDFA7FD7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1A6FF1-9C14-EAE4-4A93-2AB35BAB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3362DA-3387-846F-0BEB-A8448440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05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3A8E68-D061-0FCC-6FB6-8F733A7D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8A86EC-80E1-849B-5E84-BFE4C990E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422672-53E2-4524-6DB9-680CECBF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7A7751-BBCF-193F-C64F-5FBFA589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BC4AC1-9432-B62E-133F-D2A76FF7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23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A32FBC-9FD5-0D44-D21B-F241C2BF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DF7BB2-AA2D-77FF-3B2B-23AE5E068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6A2998-731C-AD12-9B7E-55782F08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A15381-651E-32E8-7B58-A54AD63C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397429-D018-7BFA-61CB-685D465F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770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CD423-4AD4-6876-949D-7FC6D1CF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40DFEF-57CC-517F-B502-88199367C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A17E65E-053C-13BA-673E-7191A090E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8F1380-82E3-EE8B-2D54-62BE88C0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26B8CA-F556-A65F-DF0B-679186F9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86FC14-BB3C-95E8-F886-CF313357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7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14D654-DBE4-E89F-0833-3DB330A2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CEE6C5-870B-E219-8766-DCB3A2895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76FD13-577E-8F17-83EA-27109996A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0770F2C-31ED-74B6-CFC9-DA6AB0AFA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C0D11D8-754F-B7D1-25D0-D56AAC02C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2360640-E529-A759-35EA-BDF6BBC0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F0ED49F-5A5F-343C-0F06-F3C80701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AB583E0-79F4-CF2F-7768-E06C1187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481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F3F706-F15F-925A-7BD3-A91A6459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C1C5B1-069D-A353-05E2-5F6F9521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6C3047-8565-D991-B4F0-EEE2CA18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E8262D9-8978-7064-23C7-E7B94F3D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64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95CCB5-2847-CF33-BCC5-7F226DB0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859382D-E4A3-3281-FB3B-E463780C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74240E-FD4A-E82A-233D-138C629E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168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C0FF6-3FBF-FEE1-417B-59F47981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1CB051-1307-F70E-CE1F-7CEC8D58A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5143C49-9765-84FA-BB9A-58BED4CDF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AD3AF0-8AE7-B51A-CD1E-C116CAB6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25BAC0-CC05-F030-385D-0DD5C91D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8AAB58-482B-1F37-03E5-AF2BA04E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727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2B8DA7-BC74-3F9D-7F33-6327231E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3721CC2-349B-8AD1-233E-CEE45130B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9E823E-71CE-6CC1-75F8-48B7E8E93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7AC715-EA3A-6D27-2DCD-8F376218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B4869C-0733-BB5F-2DE1-8103B434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B07372-F3A8-14BF-C7CC-0408208C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607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7C1A785-10AC-6696-FF0B-ED4879ED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3C2E51-044E-FC4E-D125-C05F2A7A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D0CC26-A37E-F2FC-9E49-0291F2B11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FACE1-603D-405D-9BCD-7A01BF53AE91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601C1A-F648-BF65-A776-C01F57B2A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AB8C48-06B5-C045-48E4-FBAB505CB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535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95FAAA1-AA0B-10C9-09A3-A240F5E38138}"/>
              </a:ext>
            </a:extLst>
          </p:cNvPr>
          <p:cNvSpPr/>
          <p:nvPr/>
        </p:nvSpPr>
        <p:spPr>
          <a:xfrm>
            <a:off x="596203" y="131307"/>
            <a:ext cx="3366198" cy="502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CLIENT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F816DF8-C8B3-68E2-65BB-721EDA2F2605}"/>
              </a:ext>
            </a:extLst>
          </p:cNvPr>
          <p:cNvSpPr/>
          <p:nvPr/>
        </p:nvSpPr>
        <p:spPr>
          <a:xfrm>
            <a:off x="6447043" y="131307"/>
            <a:ext cx="4732234" cy="502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SERVER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315BC44C-21CD-ACFF-7A2C-7BC5DEC06EB2}"/>
              </a:ext>
            </a:extLst>
          </p:cNvPr>
          <p:cNvCxnSpPr>
            <a:cxnSpLocks/>
          </p:cNvCxnSpPr>
          <p:nvPr/>
        </p:nvCxnSpPr>
        <p:spPr>
          <a:xfrm flipH="1">
            <a:off x="4630615" y="5232"/>
            <a:ext cx="22000" cy="681835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252A80B0-D08F-8CC4-6B86-D0274BB23B5F}"/>
              </a:ext>
            </a:extLst>
          </p:cNvPr>
          <p:cNvSpPr/>
          <p:nvPr/>
        </p:nvSpPr>
        <p:spPr>
          <a:xfrm>
            <a:off x="213384" y="3061758"/>
            <a:ext cx="1046488" cy="5024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CLIENT (UI/GUI)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B379912-C53C-453B-CF6E-32CD6EE9019F}"/>
              </a:ext>
            </a:extLst>
          </p:cNvPr>
          <p:cNvSpPr/>
          <p:nvPr/>
        </p:nvSpPr>
        <p:spPr>
          <a:xfrm>
            <a:off x="2158600" y="2805135"/>
            <a:ext cx="1415845" cy="10156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FACADE /SERVICE LAYER(+ DTO)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3DA4842-F2AE-C6C9-19C4-5E6F6D45C4E5}"/>
              </a:ext>
            </a:extLst>
          </p:cNvPr>
          <p:cNvSpPr txBox="1"/>
          <p:nvPr/>
        </p:nvSpPr>
        <p:spPr>
          <a:xfrm>
            <a:off x="1992262" y="3924669"/>
            <a:ext cx="1838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ASSEMBLER </a:t>
            </a:r>
          </a:p>
          <a:p>
            <a:r>
              <a:rPr lang="it-IT" sz="1500" dirty="0"/>
              <a:t>DI RICHIESTE/</a:t>
            </a:r>
          </a:p>
          <a:p>
            <a:r>
              <a:rPr lang="it-IT" sz="1500" dirty="0"/>
              <a:t>RISPOSTE SEMPLIFICATE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8A5E8818-03DA-2D1D-00FE-5660E1DC7465}"/>
              </a:ext>
            </a:extLst>
          </p:cNvPr>
          <p:cNvSpPr/>
          <p:nvPr/>
        </p:nvSpPr>
        <p:spPr>
          <a:xfrm>
            <a:off x="4759524" y="3061758"/>
            <a:ext cx="1415845" cy="5024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API GATEWAY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9FFB279-4D3E-D16D-151E-CAF72CD6CB94}"/>
              </a:ext>
            </a:extLst>
          </p:cNvPr>
          <p:cNvSpPr/>
          <p:nvPr/>
        </p:nvSpPr>
        <p:spPr>
          <a:xfrm>
            <a:off x="8130546" y="841937"/>
            <a:ext cx="1365227" cy="1142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bg1"/>
                </a:solidFill>
              </a:rPr>
              <a:t>ACCOUNT SERVICE (AUTHENTICATOR + TOKEN + RBAC)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F1A2D1C0-1D5E-46E5-14AA-B2806C820473}"/>
              </a:ext>
            </a:extLst>
          </p:cNvPr>
          <p:cNvSpPr/>
          <p:nvPr/>
        </p:nvSpPr>
        <p:spPr>
          <a:xfrm>
            <a:off x="10521908" y="2986332"/>
            <a:ext cx="1427211" cy="725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>
                <a:solidFill>
                  <a:schemeClr val="bg1"/>
                </a:solidFill>
              </a:rPr>
              <a:t>CART SERVICE</a:t>
            </a:r>
          </a:p>
        </p:txBody>
      </p:sp>
      <p:sp>
        <p:nvSpPr>
          <p:cNvPr id="49" name="Parentesi graffa chiusa 48">
            <a:extLst>
              <a:ext uri="{FF2B5EF4-FFF2-40B4-BE49-F238E27FC236}">
                <a16:creationId xmlns:a16="http://schemas.microsoft.com/office/drawing/2014/main" id="{E690162B-CEA9-B64C-84E7-75574F847358}"/>
              </a:ext>
            </a:extLst>
          </p:cNvPr>
          <p:cNvSpPr/>
          <p:nvPr/>
        </p:nvSpPr>
        <p:spPr>
          <a:xfrm rot="5400000">
            <a:off x="9586133" y="3769638"/>
            <a:ext cx="725320" cy="378263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824BFB08-5610-AFFB-499F-E1ED57F386E1}"/>
              </a:ext>
            </a:extLst>
          </p:cNvPr>
          <p:cNvSpPr txBox="1"/>
          <p:nvPr/>
        </p:nvSpPr>
        <p:spPr>
          <a:xfrm>
            <a:off x="9216676" y="6100340"/>
            <a:ext cx="18386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DB PER SERVICE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DF39EF88-9F7D-86EA-F4BE-E0A31D3712D7}"/>
              </a:ext>
            </a:extLst>
          </p:cNvPr>
          <p:cNvSpPr/>
          <p:nvPr/>
        </p:nvSpPr>
        <p:spPr>
          <a:xfrm>
            <a:off x="8271741" y="4523589"/>
            <a:ext cx="1082835" cy="7253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bg1"/>
                </a:solidFill>
              </a:rPr>
              <a:t>CREDITCARD SERVICE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380B18F1-3A28-FFD2-5F4D-C35312E30C25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1259872" y="3312966"/>
            <a:ext cx="8987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22AA39EF-5C05-D832-F0F2-FA33E4351CBC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574445" y="3312966"/>
            <a:ext cx="11850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52143E1C-E629-C43A-049B-C7B49982AD4F}"/>
              </a:ext>
            </a:extLst>
          </p:cNvPr>
          <p:cNvSpPr txBox="1"/>
          <p:nvPr/>
        </p:nvSpPr>
        <p:spPr>
          <a:xfrm>
            <a:off x="4806166" y="1806053"/>
            <a:ext cx="164087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ASSEMBLER </a:t>
            </a:r>
          </a:p>
          <a:p>
            <a:r>
              <a:rPr lang="it-IT" sz="1500" dirty="0"/>
              <a:t>DI RICHIESTE/</a:t>
            </a:r>
          </a:p>
          <a:p>
            <a:r>
              <a:rPr lang="it-IT" sz="1500" dirty="0"/>
              <a:t>RISPOSTE SEMPLIFICATE (DTO)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E0BB9481-2BC6-00D8-35F9-4155E020DABF}"/>
              </a:ext>
            </a:extLst>
          </p:cNvPr>
          <p:cNvSpPr txBox="1"/>
          <p:nvPr/>
        </p:nvSpPr>
        <p:spPr>
          <a:xfrm>
            <a:off x="4806166" y="3647782"/>
            <a:ext cx="19092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RATE LIMITER</a:t>
            </a: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2FAC88F9-3BAA-9EA9-E72C-72DFDF497F9B}"/>
              </a:ext>
            </a:extLst>
          </p:cNvPr>
          <p:cNvCxnSpPr>
            <a:cxnSpLocks/>
            <a:stCxn id="30" idx="3"/>
            <a:endCxn id="33" idx="0"/>
          </p:cNvCxnSpPr>
          <p:nvPr/>
        </p:nvCxnSpPr>
        <p:spPr>
          <a:xfrm>
            <a:off x="9495773" y="1413050"/>
            <a:ext cx="1739741" cy="15732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C69B4ECB-7FE0-4934-EA0A-96B5AD71E017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6175369" y="3312966"/>
            <a:ext cx="4346539" cy="360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4C5FB970-B24A-333B-D6C7-864446B617C6}"/>
              </a:ext>
            </a:extLst>
          </p:cNvPr>
          <p:cNvCxnSpPr>
            <a:cxnSpLocks/>
            <a:stCxn id="19" idx="3"/>
            <a:endCxn id="41" idx="1"/>
          </p:cNvCxnSpPr>
          <p:nvPr/>
        </p:nvCxnSpPr>
        <p:spPr>
          <a:xfrm>
            <a:off x="6175369" y="3312966"/>
            <a:ext cx="2096372" cy="15732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2 113">
            <a:extLst>
              <a:ext uri="{FF2B5EF4-FFF2-40B4-BE49-F238E27FC236}">
                <a16:creationId xmlns:a16="http://schemas.microsoft.com/office/drawing/2014/main" id="{CD08305C-F0EE-95BA-71F5-8CD2FCA36579}"/>
              </a:ext>
            </a:extLst>
          </p:cNvPr>
          <p:cNvCxnSpPr>
            <a:cxnSpLocks/>
            <a:stCxn id="19" idx="3"/>
            <a:endCxn id="30" idx="1"/>
          </p:cNvCxnSpPr>
          <p:nvPr/>
        </p:nvCxnSpPr>
        <p:spPr>
          <a:xfrm flipV="1">
            <a:off x="6175369" y="1413050"/>
            <a:ext cx="1955177" cy="1899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FC645088-59A7-058B-7290-2E7844AA5454}"/>
              </a:ext>
            </a:extLst>
          </p:cNvPr>
          <p:cNvCxnSpPr>
            <a:cxnSpLocks/>
            <a:stCxn id="41" idx="3"/>
            <a:endCxn id="33" idx="2"/>
          </p:cNvCxnSpPr>
          <p:nvPr/>
        </p:nvCxnSpPr>
        <p:spPr>
          <a:xfrm flipV="1">
            <a:off x="9354576" y="3711652"/>
            <a:ext cx="1880938" cy="11745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85851779-F5EC-7BD7-731E-BEBE195FF274}"/>
              </a:ext>
            </a:extLst>
          </p:cNvPr>
          <p:cNvCxnSpPr>
            <a:cxnSpLocks/>
            <a:stCxn id="41" idx="0"/>
            <a:endCxn id="30" idx="2"/>
          </p:cNvCxnSpPr>
          <p:nvPr/>
        </p:nvCxnSpPr>
        <p:spPr>
          <a:xfrm flipV="1">
            <a:off x="8813159" y="1984162"/>
            <a:ext cx="1" cy="253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786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50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VINCENZO BARBA</dc:creator>
  <cp:lastModifiedBy>VINCENZO BARBA</cp:lastModifiedBy>
  <cp:revision>15</cp:revision>
  <dcterms:created xsi:type="dcterms:W3CDTF">2025-02-27T11:53:10Z</dcterms:created>
  <dcterms:modified xsi:type="dcterms:W3CDTF">2025-03-26T10:47:13Z</dcterms:modified>
</cp:coreProperties>
</file>