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02/03/2025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59620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4732234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4630615" y="5232"/>
            <a:ext cx="22000" cy="6818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213384" y="3061758"/>
            <a:ext cx="1046488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CLIENT (UI/GUI)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2158600" y="2805135"/>
            <a:ext cx="1415845" cy="1015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FACADE /SERVICE LAYER(+ DTO)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DA4842-F2AE-C6C9-19C4-5E6F6D45C4E5}"/>
              </a:ext>
            </a:extLst>
          </p:cNvPr>
          <p:cNvSpPr txBox="1"/>
          <p:nvPr/>
        </p:nvSpPr>
        <p:spPr>
          <a:xfrm>
            <a:off x="1992262" y="3924669"/>
            <a:ext cx="183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4759524" y="3061758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7597341" y="841937"/>
            <a:ext cx="1365227" cy="1142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ACCOUNT SERVICE (AUTHENTICATOR + TOKEN + RBAC)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4B5E196-998F-119A-9F6D-C40FD751FE75}"/>
              </a:ext>
            </a:extLst>
          </p:cNvPr>
          <p:cNvSpPr/>
          <p:nvPr/>
        </p:nvSpPr>
        <p:spPr>
          <a:xfrm>
            <a:off x="10391241" y="1120283"/>
            <a:ext cx="1031039" cy="585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PROFILE SERVICE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D6B099B-59F4-ED3B-ABD3-6D3D1E4BCB1F}"/>
              </a:ext>
            </a:extLst>
          </p:cNvPr>
          <p:cNvSpPr/>
          <p:nvPr/>
        </p:nvSpPr>
        <p:spPr>
          <a:xfrm>
            <a:off x="11191184" y="2136533"/>
            <a:ext cx="894736" cy="58553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PRODUCT SERVICE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1026493" y="3997200"/>
            <a:ext cx="816078" cy="5294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CART SERVICE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E0936B3-D3D2-9E03-BFEF-4470B138910A}"/>
              </a:ext>
            </a:extLst>
          </p:cNvPr>
          <p:cNvSpPr/>
          <p:nvPr/>
        </p:nvSpPr>
        <p:spPr>
          <a:xfrm>
            <a:off x="9503739" y="4659814"/>
            <a:ext cx="887502" cy="5294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5400000">
            <a:off x="9116673" y="3195215"/>
            <a:ext cx="725320" cy="52131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8683276" y="6164096"/>
            <a:ext cx="183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DB PER SERVICE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F39EF88-9F7D-86EA-F4BE-E0A31D3712D7}"/>
              </a:ext>
            </a:extLst>
          </p:cNvPr>
          <p:cNvSpPr/>
          <p:nvPr/>
        </p:nvSpPr>
        <p:spPr>
          <a:xfrm>
            <a:off x="7209869" y="4526605"/>
            <a:ext cx="1082835" cy="7253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CREDITCARD SERVICE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80B18F1-3A28-FFD2-5F4D-C35312E30C2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259872" y="3312966"/>
            <a:ext cx="898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2AA39EF-5C05-D832-F0F2-FA33E4351CB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574445" y="3312966"/>
            <a:ext cx="1185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2143E1C-E629-C43A-049B-C7B49982AD4F}"/>
              </a:ext>
            </a:extLst>
          </p:cNvPr>
          <p:cNvSpPr txBox="1"/>
          <p:nvPr/>
        </p:nvSpPr>
        <p:spPr>
          <a:xfrm>
            <a:off x="4806166" y="1806053"/>
            <a:ext cx="16408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 (DTO)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0BB9481-2BC6-00D8-35F9-4155E020DABF}"/>
              </a:ext>
            </a:extLst>
          </p:cNvPr>
          <p:cNvSpPr txBox="1"/>
          <p:nvPr/>
        </p:nvSpPr>
        <p:spPr>
          <a:xfrm>
            <a:off x="4806166" y="3647782"/>
            <a:ext cx="1909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RATE LIMITER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2FAC88F9-3BAA-9EA9-E72C-72DFDF497F9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962568" y="1413050"/>
            <a:ext cx="14286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46111910-55A5-1BED-5946-CE8DDF1F3D0D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 flipV="1">
            <a:off x="6175369" y="1413050"/>
            <a:ext cx="4215872" cy="189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1A039900-7A9A-46CF-068D-771F07B6BDF2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6175369" y="2429300"/>
            <a:ext cx="5015815" cy="883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C69B4ECB-7FE0-4934-EA0A-96B5AD71E017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>
            <a:off x="6175369" y="3312966"/>
            <a:ext cx="5259163" cy="684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7457F9E3-18B0-49B8-E1A3-2C43804BF837}"/>
              </a:ext>
            </a:extLst>
          </p:cNvPr>
          <p:cNvCxnSpPr>
            <a:cxnSpLocks/>
            <a:stCxn id="19" idx="3"/>
            <a:endCxn id="34" idx="0"/>
          </p:cNvCxnSpPr>
          <p:nvPr/>
        </p:nvCxnSpPr>
        <p:spPr>
          <a:xfrm>
            <a:off x="6175369" y="3312966"/>
            <a:ext cx="3772121" cy="13468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4C5FB970-B24A-333B-D6C7-864446B617C6}"/>
              </a:ext>
            </a:extLst>
          </p:cNvPr>
          <p:cNvCxnSpPr>
            <a:cxnSpLocks/>
            <a:stCxn id="19" idx="3"/>
            <a:endCxn id="41" idx="0"/>
          </p:cNvCxnSpPr>
          <p:nvPr/>
        </p:nvCxnSpPr>
        <p:spPr>
          <a:xfrm>
            <a:off x="6175369" y="3312966"/>
            <a:ext cx="1575918" cy="1213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CD08305C-F0EE-95BA-71F5-8CD2FCA36579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175369" y="1413050"/>
            <a:ext cx="1421972" cy="189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DFA7B5EE-203F-EFF0-742E-9467426D3F86}"/>
              </a:ext>
            </a:extLst>
          </p:cNvPr>
          <p:cNvCxnSpPr>
            <a:cxnSpLocks/>
            <a:stCxn id="41" idx="0"/>
            <a:endCxn id="31" idx="1"/>
          </p:cNvCxnSpPr>
          <p:nvPr/>
        </p:nvCxnSpPr>
        <p:spPr>
          <a:xfrm flipV="1">
            <a:off x="7751287" y="1413050"/>
            <a:ext cx="2639954" cy="31135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4F85AAEA-6C5F-C9E4-FA68-FF541D61513F}"/>
              </a:ext>
            </a:extLst>
          </p:cNvPr>
          <p:cNvCxnSpPr>
            <a:cxnSpLocks/>
            <a:stCxn id="34" idx="0"/>
            <a:endCxn id="31" idx="1"/>
          </p:cNvCxnSpPr>
          <p:nvPr/>
        </p:nvCxnSpPr>
        <p:spPr>
          <a:xfrm flipV="1">
            <a:off x="9947490" y="1413050"/>
            <a:ext cx="443751" cy="3246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>
            <a:extLst>
              <a:ext uri="{FF2B5EF4-FFF2-40B4-BE49-F238E27FC236}">
                <a16:creationId xmlns:a16="http://schemas.microsoft.com/office/drawing/2014/main" id="{7A62706D-F866-39C7-32F5-57AD5CF42EC7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flipH="1" flipV="1">
            <a:off x="10906761" y="1705817"/>
            <a:ext cx="527771" cy="229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>
            <a:extLst>
              <a:ext uri="{FF2B5EF4-FFF2-40B4-BE49-F238E27FC236}">
                <a16:creationId xmlns:a16="http://schemas.microsoft.com/office/drawing/2014/main" id="{873F71EF-AF1D-2318-B3F6-F50226C985AF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1434532" y="2722067"/>
            <a:ext cx="204020" cy="1275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>
            <a:extLst>
              <a:ext uri="{FF2B5EF4-FFF2-40B4-BE49-F238E27FC236}">
                <a16:creationId xmlns:a16="http://schemas.microsoft.com/office/drawing/2014/main" id="{E16ECAFF-9404-D24B-2BFA-4117E52DF37E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10391241" y="4261903"/>
            <a:ext cx="635252" cy="6626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>
            <a:extLst>
              <a:ext uri="{FF2B5EF4-FFF2-40B4-BE49-F238E27FC236}">
                <a16:creationId xmlns:a16="http://schemas.microsoft.com/office/drawing/2014/main" id="{39D77460-6BC8-A37C-07A6-9E5ADAE9F749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8292704" y="4889265"/>
            <a:ext cx="1211035" cy="3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13</cp:revision>
  <dcterms:created xsi:type="dcterms:W3CDTF">2025-02-27T11:53:10Z</dcterms:created>
  <dcterms:modified xsi:type="dcterms:W3CDTF">2025-03-02T12:21:43Z</dcterms:modified>
</cp:coreProperties>
</file>