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2378759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6017342" y="0"/>
            <a:ext cx="60344" cy="693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314632" y="3106994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CLIENT (UI/GUI)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41467A8-33CC-4E37-04D1-0976A32797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30477" y="3358202"/>
            <a:ext cx="481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2212258" y="3106994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FACADE (+ DTO)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DA4842-F2AE-C6C9-19C4-5E6F6D45C4E5}"/>
              </a:ext>
            </a:extLst>
          </p:cNvPr>
          <p:cNvSpPr txBox="1"/>
          <p:nvPr/>
        </p:nvSpPr>
        <p:spPr>
          <a:xfrm>
            <a:off x="2212259" y="3716594"/>
            <a:ext cx="183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AB7BBE3-25E0-57E4-B949-98FBA22CDC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9604" y="3348853"/>
            <a:ext cx="607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9E833FBA-E7B5-BB14-331B-1251B5B7105D}"/>
              </a:ext>
            </a:extLst>
          </p:cNvPr>
          <p:cNvSpPr/>
          <p:nvPr/>
        </p:nvSpPr>
        <p:spPr>
          <a:xfrm>
            <a:off x="4257367" y="3097646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REMOTE PROXY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7AA3C41-E6EE-D7CA-8032-8A134F42133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673212" y="3348854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6489290" y="3097646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GATEWAY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EDD79BB-5260-8472-64A3-094A1D5BDCD5}"/>
              </a:ext>
            </a:extLst>
          </p:cNvPr>
          <p:cNvCxnSpPr>
            <a:cxnSpLocks/>
          </p:cNvCxnSpPr>
          <p:nvPr/>
        </p:nvCxnSpPr>
        <p:spPr>
          <a:xfrm>
            <a:off x="7905135" y="3358201"/>
            <a:ext cx="481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B35DF2E5-DCDB-6B96-A811-64DC1EE31B18}"/>
              </a:ext>
            </a:extLst>
          </p:cNvPr>
          <p:cNvSpPr/>
          <p:nvPr/>
        </p:nvSpPr>
        <p:spPr>
          <a:xfrm>
            <a:off x="8368548" y="2941787"/>
            <a:ext cx="1415845" cy="774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REMOTE FACADE (+ DTO)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10127226" y="1082947"/>
            <a:ext cx="2064773" cy="15520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ACCOUNT SERVICE (AUTHENTICATOR + TOKEN + RBAC)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4B5E196-998F-119A-9F6D-C40FD751FE75}"/>
              </a:ext>
            </a:extLst>
          </p:cNvPr>
          <p:cNvSpPr/>
          <p:nvPr/>
        </p:nvSpPr>
        <p:spPr>
          <a:xfrm>
            <a:off x="10137058" y="2983864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PROFILE SERVICE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D6B099B-59F4-ED3B-ABD3-6D3D1E4BCB1F}"/>
              </a:ext>
            </a:extLst>
          </p:cNvPr>
          <p:cNvSpPr/>
          <p:nvPr/>
        </p:nvSpPr>
        <p:spPr>
          <a:xfrm>
            <a:off x="10127226" y="3971748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PRODUCT SERVICE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0137059" y="4959632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CART SERVICE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E0936B3-D3D2-9E03-BFEF-4470B138910A}"/>
              </a:ext>
            </a:extLst>
          </p:cNvPr>
          <p:cNvSpPr/>
          <p:nvPr/>
        </p:nvSpPr>
        <p:spPr>
          <a:xfrm>
            <a:off x="10137057" y="5973067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ORDER SERVICE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7C191F0-FE5B-20E0-822B-AA4CFC9DE7A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784393" y="3235071"/>
            <a:ext cx="3526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438AAA8-DA4F-9694-F30D-192596C9A6DA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9784393" y="1858996"/>
            <a:ext cx="342833" cy="147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6D8C85A-1CAC-1567-EAB6-2B8FA9D9BB8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813241" y="3235556"/>
            <a:ext cx="313985" cy="98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45AEA1A-8E8D-03B2-F0EF-FB50427203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794225" y="3244273"/>
            <a:ext cx="342834" cy="196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9BCA4B1D-8F87-C8EC-A0B4-7649A312C14E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9784393" y="3329191"/>
            <a:ext cx="352664" cy="289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16200000">
            <a:off x="10948788" y="-230488"/>
            <a:ext cx="431478" cy="1858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10364551" y="159756"/>
            <a:ext cx="183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DB PER SERVICE</a:t>
            </a:r>
          </a:p>
        </p:txBody>
      </p: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47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5</cp:revision>
  <dcterms:created xsi:type="dcterms:W3CDTF">2025-02-27T11:53:10Z</dcterms:created>
  <dcterms:modified xsi:type="dcterms:W3CDTF">2025-02-27T17:03:44Z</dcterms:modified>
</cp:coreProperties>
</file>