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7" r:id="rId5"/>
    <p:sldId id="306" r:id="rId6"/>
    <p:sldId id="298" r:id="rId7"/>
    <p:sldId id="307" r:id="rId8"/>
    <p:sldId id="305" r:id="rId9"/>
    <p:sldId id="308" r:id="rId10"/>
    <p:sldId id="30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D2B"/>
    <a:srgbClr val="EEEEEE"/>
    <a:srgbClr val="0F2333"/>
    <a:srgbClr val="FF3600"/>
    <a:srgbClr val="FF3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/>
    <p:restoredTop sz="91304" autoAdjust="0"/>
  </p:normalViewPr>
  <p:slideViewPr>
    <p:cSldViewPr snapToGrid="0" snapToObjects="1">
      <p:cViewPr varScale="1">
        <p:scale>
          <a:sx n="148" d="100"/>
          <a:sy n="148" d="100"/>
        </p:scale>
        <p:origin x="73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587C6-745D-7242-92A9-629689C9553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EDCA0-4E94-4E48-82AC-60FDF5357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12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EDCA0-4E94-4E48-82AC-60FDF53575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57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EDCA0-4E94-4E48-82AC-60FDF53575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EDCA0-4E94-4E48-82AC-60FDF53575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46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EDCA0-4E94-4E48-82AC-60FDF53575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34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EDCA0-4E94-4E48-82AC-60FDF53575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3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t="10981" b="16384"/>
          <a:stretch/>
        </p:blipFill>
        <p:spPr>
          <a:xfrm>
            <a:off x="0" y="0"/>
            <a:ext cx="552297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005840"/>
            <a:ext cx="9144000" cy="3327083"/>
          </a:xfrm>
        </p:spPr>
        <p:txBody>
          <a:bodyPr anchor="ctr" anchorCtr="0">
            <a:noAutofit/>
          </a:bodyPr>
          <a:lstStyle>
            <a:lvl1pPr algn="ctr">
              <a:defRPr sz="10000">
                <a:solidFill>
                  <a:srgbClr val="0F2333"/>
                </a:solidFill>
                <a:latin typeface="SW_V18" charset="0"/>
                <a:ea typeface="SW_V18" charset="0"/>
                <a:cs typeface="SW_V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2499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600"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3FFF-D563-CB40-823E-AB47CE3489CB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9B0-882F-874A-80B4-BD6AC86E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8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/>
          <a:srcRect t="10981" b="16384"/>
          <a:stretch/>
        </p:blipFill>
        <p:spPr>
          <a:xfrm>
            <a:off x="0" y="0"/>
            <a:ext cx="552297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7000">
                <a:solidFill>
                  <a:srgbClr val="0F2333"/>
                </a:solidFill>
                <a:latin typeface="SW_V18" charset="0"/>
                <a:ea typeface="SW_V18" charset="0"/>
                <a:cs typeface="SW_V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1pPr>
            <a:lvl2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2pPr>
            <a:lvl3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3pPr>
            <a:lvl4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4pPr>
            <a:lvl5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3FFF-D563-CB40-823E-AB47CE3489CB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9B0-882F-874A-80B4-BD6AC86E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rgbClr val="0F2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t="8677" b="8677"/>
          <a:stretch/>
        </p:blipFill>
        <p:spPr>
          <a:xfrm>
            <a:off x="-163872" y="0"/>
            <a:ext cx="1233686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7000">
                <a:solidFill>
                  <a:srgbClr val="FF3600"/>
                </a:solidFill>
                <a:latin typeface="SW_V18" charset="0"/>
                <a:ea typeface="SW_V18" charset="0"/>
                <a:cs typeface="SW_V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b="1" i="0">
                <a:solidFill>
                  <a:srgbClr val="EEEEEE"/>
                </a:solidFill>
                <a:latin typeface="Gilroy SemiBold" charset="0"/>
                <a:ea typeface="Gilroy SemiBold" charset="0"/>
                <a:cs typeface="Gilroy SemiBold" charset="0"/>
              </a:defRPr>
            </a:lvl1pPr>
            <a:lvl2pPr>
              <a:lnSpc>
                <a:spcPct val="150000"/>
              </a:lnSpc>
              <a:defRPr b="1" i="0">
                <a:solidFill>
                  <a:srgbClr val="EEEEEE"/>
                </a:solidFill>
                <a:latin typeface="Gilroy SemiBold" charset="0"/>
                <a:ea typeface="Gilroy SemiBold" charset="0"/>
                <a:cs typeface="Gilroy SemiBold" charset="0"/>
              </a:defRPr>
            </a:lvl2pPr>
            <a:lvl3pPr>
              <a:lnSpc>
                <a:spcPct val="150000"/>
              </a:lnSpc>
              <a:defRPr b="1" i="0">
                <a:solidFill>
                  <a:srgbClr val="EEEEEE"/>
                </a:solidFill>
                <a:latin typeface="Gilroy SemiBold" charset="0"/>
                <a:ea typeface="Gilroy SemiBold" charset="0"/>
                <a:cs typeface="Gilroy SemiBold" charset="0"/>
              </a:defRPr>
            </a:lvl3pPr>
            <a:lvl4pPr>
              <a:lnSpc>
                <a:spcPct val="150000"/>
              </a:lnSpc>
              <a:defRPr b="1" i="0">
                <a:solidFill>
                  <a:srgbClr val="EEEEEE"/>
                </a:solidFill>
                <a:latin typeface="Gilroy SemiBold" charset="0"/>
                <a:ea typeface="Gilroy SemiBold" charset="0"/>
                <a:cs typeface="Gilroy SemiBold" charset="0"/>
              </a:defRPr>
            </a:lvl4pPr>
            <a:lvl5pPr>
              <a:lnSpc>
                <a:spcPct val="150000"/>
              </a:lnSpc>
              <a:defRPr b="1" i="0">
                <a:solidFill>
                  <a:srgbClr val="EEEEEE"/>
                </a:solidFill>
                <a:latin typeface="Gilroy SemiBold" charset="0"/>
                <a:ea typeface="Gilroy SemiBold" charset="0"/>
                <a:cs typeface="Gilroy SemiBold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3FFF-D563-CB40-823E-AB47CE3489CB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9B0-882F-874A-80B4-BD6AC86EB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8" b="7110"/>
          <a:stretch/>
        </p:blipFill>
        <p:spPr>
          <a:xfrm>
            <a:off x="49495" y="0"/>
            <a:ext cx="1212349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7000">
                <a:solidFill>
                  <a:srgbClr val="0F2333"/>
                </a:solidFill>
                <a:latin typeface="SW_V18" charset="0"/>
                <a:ea typeface="SW_V18" charset="0"/>
                <a:cs typeface="SW_V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1pPr>
            <a:lvl2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2pPr>
            <a:lvl3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3pPr>
            <a:lvl4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4pPr>
            <a:lvl5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3FFF-D563-CB40-823E-AB47CE3489CB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9B0-882F-874A-80B4-BD6AC86EB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t="10981" b="16384"/>
          <a:stretch/>
        </p:blipFill>
        <p:spPr>
          <a:xfrm>
            <a:off x="0" y="0"/>
            <a:ext cx="552297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7000">
                <a:solidFill>
                  <a:srgbClr val="0F2333"/>
                </a:solidFill>
                <a:latin typeface="SW_V18" charset="0"/>
                <a:ea typeface="SW_V18" charset="0"/>
                <a:cs typeface="SW_V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3FFF-D563-CB40-823E-AB47CE3489CB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9B0-882F-874A-80B4-BD6AC86E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7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/>
          <a:srcRect t="10981" b="16384"/>
          <a:stretch/>
        </p:blipFill>
        <p:spPr>
          <a:xfrm>
            <a:off x="0" y="0"/>
            <a:ext cx="552297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7000">
                <a:solidFill>
                  <a:srgbClr val="0F2333"/>
                </a:solidFill>
                <a:latin typeface="SW_V18" charset="0"/>
                <a:ea typeface="SW_V18" charset="0"/>
                <a:cs typeface="SW_V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3FFF-D563-CB40-823E-AB47CE3489CB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9B0-882F-874A-80B4-BD6AC86E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0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F2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46502"/>
            <a:ext cx="12192000" cy="610984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3FFF-D563-CB40-823E-AB47CE3489CB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9B0-882F-874A-80B4-BD6AC86E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5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13FFF-D563-CB40-823E-AB47CE3489CB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6B9B0-882F-874A-80B4-BD6AC86E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0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9" r:id="rId4"/>
    <p:sldLayoutId id="2147483651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7000" kern="1200">
          <a:solidFill>
            <a:srgbClr val="0F2333"/>
          </a:solidFill>
          <a:latin typeface="SW_V18" charset="0"/>
          <a:ea typeface="SW_V18" charset="0"/>
          <a:cs typeface="SW_V18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/>
        <a:buChar char="•"/>
        <a:defRPr sz="2800" b="1" i="0" kern="1200">
          <a:solidFill>
            <a:schemeClr val="tx1"/>
          </a:solidFill>
          <a:latin typeface="Gilroy SemiBold" charset="0"/>
          <a:ea typeface="Gilroy SemiBold" charset="0"/>
          <a:cs typeface="Gilroy SemiBold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/>
        <a:buChar char="•"/>
        <a:defRPr sz="2400" b="1" i="0" kern="1200">
          <a:solidFill>
            <a:schemeClr val="tx1"/>
          </a:solidFill>
          <a:latin typeface="Gilroy SemiBold" charset="0"/>
          <a:ea typeface="Gilroy SemiBold" charset="0"/>
          <a:cs typeface="Gilroy SemiBold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/>
        <a:buChar char="•"/>
        <a:defRPr sz="2000" b="1" i="0" kern="1200">
          <a:solidFill>
            <a:schemeClr val="tx1"/>
          </a:solidFill>
          <a:latin typeface="Gilroy SemiBold" charset="0"/>
          <a:ea typeface="Gilroy SemiBold" charset="0"/>
          <a:cs typeface="Gilroy SemiBold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/>
        <a:buChar char="•"/>
        <a:defRPr sz="1800" b="1" i="0" kern="1200">
          <a:solidFill>
            <a:schemeClr val="tx1"/>
          </a:solidFill>
          <a:latin typeface="Gilroy SemiBold" charset="0"/>
          <a:ea typeface="Gilroy SemiBold" charset="0"/>
          <a:cs typeface="Gilroy SemiBold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/>
        <a:buChar char="•"/>
        <a:defRPr sz="1800" b="1" i="0" kern="1200">
          <a:solidFill>
            <a:schemeClr val="tx1"/>
          </a:solidFill>
          <a:latin typeface="Gilroy SemiBold" charset="0"/>
          <a:ea typeface="Gilroy SemiBold" charset="0"/>
          <a:cs typeface="Gilroy SemiBold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716462"/>
            <a:ext cx="10515600" cy="2852737"/>
          </a:xfrm>
        </p:spPr>
        <p:txBody>
          <a:bodyPr/>
          <a:lstStyle/>
          <a:p>
            <a:r>
              <a:rPr lang="en-US" dirty="0"/>
              <a:t>Serverless Bots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/>
              <a:t>Functions + Bots + Dependency Injection + JSON (?)</a:t>
            </a:r>
          </a:p>
          <a:p>
            <a:pPr algn="r"/>
            <a:r>
              <a:rPr lang="en-US" dirty="0"/>
              <a:t>Enzo.Cano@southworks.com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88EA43-1841-475C-A4F7-B05CFE719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0" y="0"/>
            <a:ext cx="2857500" cy="2857500"/>
          </a:xfrm>
          <a:prstGeom prst="teardrop">
            <a:avLst/>
          </a:prstGeom>
        </p:spPr>
      </p:pic>
    </p:spTree>
    <p:extLst>
      <p:ext uri="{BB962C8B-B14F-4D97-AF65-F5344CB8AC3E}">
        <p14:creationId xmlns:p14="http://schemas.microsoft.com/office/powerpoint/2010/main" val="65452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0042-BC67-4D1F-B600-20076216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W_V18"/>
              </a:rPr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3058-B3D3-4211-9C73-3F91487C5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635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5400" b="0" dirty="0">
                <a:latin typeface="SW_V18" panose="00000A00000000000000" pitchFamily="2" charset="0"/>
              </a:rPr>
              <a:t>I will NOT talk about </a:t>
            </a:r>
            <a:r>
              <a:rPr lang="en-US" sz="5400" b="0" dirty="0" err="1">
                <a:latin typeface="SW_V18" panose="00000A00000000000000" pitchFamily="2" charset="0"/>
              </a:rPr>
              <a:t>chori</a:t>
            </a:r>
            <a:r>
              <a:rPr lang="en-US" sz="5400" b="0" dirty="0">
                <a:latin typeface="SW_V18" panose="00000A00000000000000" pitchFamily="2" charset="0"/>
              </a:rPr>
              <a:t>-bot or related topics</a:t>
            </a:r>
          </a:p>
        </p:txBody>
      </p:sp>
    </p:spTree>
    <p:extLst>
      <p:ext uri="{BB962C8B-B14F-4D97-AF65-F5344CB8AC3E}">
        <p14:creationId xmlns:p14="http://schemas.microsoft.com/office/powerpoint/2010/main" val="172650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0042-BC67-4D1F-B600-20076216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bots work</a:t>
            </a:r>
          </a:p>
        </p:txBody>
      </p:sp>
      <p:pic>
        <p:nvPicPr>
          <p:cNvPr id="1028" name="Picture 4" descr="https://docs.microsoft.com/en-us/azure/bot-service/v4sdk/media/bot-builder-activity-processing-stack.png?view=azure-bot-service-4.0">
            <a:extLst>
              <a:ext uri="{FF2B5EF4-FFF2-40B4-BE49-F238E27FC236}">
                <a16:creationId xmlns:a16="http://schemas.microsoft.com/office/drawing/2014/main" id="{F989E742-DF38-4C74-BA20-3C4E93B21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331" y="1690688"/>
            <a:ext cx="7185338" cy="415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62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0042-BC67-4D1F-B600-20076216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bots work+</a:t>
            </a:r>
          </a:p>
        </p:txBody>
      </p:sp>
      <p:pic>
        <p:nvPicPr>
          <p:cNvPr id="2050" name="Picture 2" descr="https://docs.microsoft.com/en-us/azure/bot-service/v4sdk/media/bot-builder-dialog-state-solution.png?view=azure-bot-service-4.0">
            <a:extLst>
              <a:ext uri="{FF2B5EF4-FFF2-40B4-BE49-F238E27FC236}">
                <a16:creationId xmlns:a16="http://schemas.microsoft.com/office/drawing/2014/main" id="{8F482B6C-19A8-4C37-AF40-4C0A6E98E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856" y="1690688"/>
            <a:ext cx="7386287" cy="415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75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0042-BC67-4D1F-B600-20076216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W_V18"/>
              </a:rPr>
              <a:t>How functions work</a:t>
            </a:r>
          </a:p>
        </p:txBody>
      </p:sp>
      <p:pic>
        <p:nvPicPr>
          <p:cNvPr id="3074" name="Picture 2" descr="Image result for azure functions">
            <a:extLst>
              <a:ext uri="{FF2B5EF4-FFF2-40B4-BE49-F238E27FC236}">
                <a16:creationId xmlns:a16="http://schemas.microsoft.com/office/drawing/2014/main" id="{B034792C-0A7F-4F09-A88F-AFA3BCB7E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065" y="1690688"/>
            <a:ext cx="8425870" cy="415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5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5264FD-DBE9-4DD6-8594-CC31670743CF}"/>
              </a:ext>
            </a:extLst>
          </p:cNvPr>
          <p:cNvSpPr txBox="1"/>
          <p:nvPr/>
        </p:nvSpPr>
        <p:spPr>
          <a:xfrm>
            <a:off x="5342428" y="1174537"/>
            <a:ext cx="150714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SW_V18" panose="00000A0000000000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2706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5264FD-DBE9-4DD6-8594-CC31670743CF}"/>
              </a:ext>
            </a:extLst>
          </p:cNvPr>
          <p:cNvSpPr txBox="1"/>
          <p:nvPr/>
        </p:nvSpPr>
        <p:spPr>
          <a:xfrm>
            <a:off x="2774418" y="1174537"/>
            <a:ext cx="664316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SW_V18" panose="00000A00000000000000" pitchFamily="2" charset="0"/>
              </a:rPr>
              <a:t>¿¡¡?!?!</a:t>
            </a:r>
          </a:p>
        </p:txBody>
      </p:sp>
    </p:spTree>
    <p:extLst>
      <p:ext uri="{BB962C8B-B14F-4D97-AF65-F5344CB8AC3E}">
        <p14:creationId xmlns:p14="http://schemas.microsoft.com/office/powerpoint/2010/main" val="214519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427C507-D4F0-BB4D-9434-D4528E419F31}" vid="{3A9018A1-5553-5B46-94F1-C639DCD7FC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D379DADF5BB74ABF0ACB7BFC9E712B" ma:contentTypeVersion="4" ma:contentTypeDescription="Create a new document." ma:contentTypeScope="" ma:versionID="1dd791c3aef819c8578cf37949ca3862">
  <xsd:schema xmlns:xsd="http://www.w3.org/2001/XMLSchema" xmlns:xs="http://www.w3.org/2001/XMLSchema" xmlns:p="http://schemas.microsoft.com/office/2006/metadata/properties" xmlns:ns2="101d38a2-ceeb-4e36-bf0c-9863b2abe7e5" xmlns:ns3="a08db39b-c6ca-49d8-8a51-24883c2b2c83" targetNamespace="http://schemas.microsoft.com/office/2006/metadata/properties" ma:root="true" ma:fieldsID="4abf4e0f73745eda7aa4237247acdaa1" ns2:_="" ns3:_="">
    <xsd:import namespace="101d38a2-ceeb-4e36-bf0c-9863b2abe7e5"/>
    <xsd:import namespace="a08db39b-c6ca-49d8-8a51-24883c2b2c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1d38a2-ceeb-4e36-bf0c-9863b2abe7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8db39b-c6ca-49d8-8a51-24883c2b2c8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6F4BB3-9763-4A9C-833C-311D641269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1d38a2-ceeb-4e36-bf0c-9863b2abe7e5"/>
    <ds:schemaRef ds:uri="a08db39b-c6ca-49d8-8a51-24883c2b2c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A30D21-7990-4C50-A62E-1CD9A36C7B85}">
  <ds:schemaRefs>
    <ds:schemaRef ds:uri="http://www.w3.org/XML/1998/namespace"/>
    <ds:schemaRef ds:uri="http://schemas.microsoft.com/office/infopath/2007/PartnerControls"/>
    <ds:schemaRef ds:uri="http://purl.org/dc/dcmitype/"/>
    <ds:schemaRef ds:uri="http://purl.org/dc/terms/"/>
    <ds:schemaRef ds:uri="a08db39b-c6ca-49d8-8a51-24883c2b2c83"/>
    <ds:schemaRef ds:uri="http://purl.org/dc/elements/1.1/"/>
    <ds:schemaRef ds:uri="http://schemas.openxmlformats.org/package/2006/metadata/core-properties"/>
    <ds:schemaRef ds:uri="101d38a2-ceeb-4e36-bf0c-9863b2abe7e5"/>
    <ds:schemaRef ds:uri="http://schemas.microsoft.com/office/2006/documentManagement/typ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D1FB128-1889-4EA5-88F9-0BE46D282D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</TotalTime>
  <Words>45</Words>
  <Application>Microsoft Office PowerPoint</Application>
  <PresentationFormat>Widescreen</PresentationFormat>
  <Paragraphs>15</Paragraphs>
  <Slides>7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Gilroy SemiBold</vt:lpstr>
      <vt:lpstr>SW_V18</vt:lpstr>
      <vt:lpstr>Office Theme</vt:lpstr>
      <vt:lpstr>Serverless Bots</vt:lpstr>
      <vt:lpstr>DISCLAIMER</vt:lpstr>
      <vt:lpstr>How bots work</vt:lpstr>
      <vt:lpstr>How bots work+</vt:lpstr>
      <vt:lpstr>How functions 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 PORTAL</dc:title>
  <dc:creator>Johnny Halife</dc:creator>
  <cp:lastModifiedBy>Enzo Cano</cp:lastModifiedBy>
  <cp:revision>134</cp:revision>
  <dcterms:created xsi:type="dcterms:W3CDTF">1601-01-01T00:00:00Z</dcterms:created>
  <dcterms:modified xsi:type="dcterms:W3CDTF">2019-04-10T22:35:23Z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0x010100B9D379DADF5BB74ABF0ACB7BFC9E712B</vt:lpwstr>
  </property>
  <property fmtid="{D5CDD505-2E9C-101B-9397-08002B2CF9AE}" pid="3" name="Order">
    <vt:r8>70100</vt:r8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AuthorIds_UIVersion_1024">
    <vt:lpwstr>35</vt:lpwstr>
  </property>
</Properties>
</file>