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7" r:id="rId5"/>
    <p:sldId id="319" r:id="rId6"/>
    <p:sldId id="298" r:id="rId7"/>
    <p:sldId id="310" r:id="rId8"/>
    <p:sldId id="320" r:id="rId9"/>
    <p:sldId id="307" r:id="rId10"/>
    <p:sldId id="305" r:id="rId11"/>
    <p:sldId id="321" r:id="rId12"/>
    <p:sldId id="322" r:id="rId13"/>
    <p:sldId id="316" r:id="rId14"/>
    <p:sldId id="317" r:id="rId15"/>
    <p:sldId id="318" r:id="rId16"/>
    <p:sldId id="323" r:id="rId17"/>
    <p:sldId id="324" r:id="rId18"/>
    <p:sldId id="325" r:id="rId19"/>
    <p:sldId id="308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43ABD-F1E4-4AA0-AE9F-2EBD9A0D9B3A}">
          <p14:sldIdLst>
            <p14:sldId id="257"/>
            <p14:sldId id="319"/>
            <p14:sldId id="298"/>
            <p14:sldId id="310"/>
            <p14:sldId id="320"/>
            <p14:sldId id="307"/>
            <p14:sldId id="305"/>
            <p14:sldId id="321"/>
            <p14:sldId id="322"/>
            <p14:sldId id="316"/>
            <p14:sldId id="317"/>
            <p14:sldId id="318"/>
            <p14:sldId id="323"/>
            <p14:sldId id="324"/>
            <p14:sldId id="325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D2B"/>
    <a:srgbClr val="EEEEEE"/>
    <a:srgbClr val="0F2333"/>
    <a:srgbClr val="FF3600"/>
    <a:srgbClr val="FF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1304" autoAdjust="0"/>
  </p:normalViewPr>
  <p:slideViewPr>
    <p:cSldViewPr snapToGrid="0" snapToObjects="1">
      <p:cViewPr varScale="1">
        <p:scale>
          <a:sx n="112" d="100"/>
          <a:sy n="112" d="100"/>
        </p:scale>
        <p:origin x="1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87C6-745D-7242-92A9-629689C9553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EDCA0-4E94-4E48-82AC-60FDF535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05840"/>
            <a:ext cx="9144000" cy="3327083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9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8677" b="8677"/>
          <a:stretch/>
        </p:blipFill>
        <p:spPr>
          <a:xfrm>
            <a:off x="-163872" y="0"/>
            <a:ext cx="123368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7110"/>
          <a:stretch/>
        </p:blipFill>
        <p:spPr>
          <a:xfrm>
            <a:off x="49495" y="0"/>
            <a:ext cx="121234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502"/>
            <a:ext cx="12192000" cy="61098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3FFF-D563-CB40-823E-AB47CE3489C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0F2333"/>
          </a:solidFill>
          <a:latin typeface="SW_V18" charset="0"/>
          <a:ea typeface="SW_V18" charset="0"/>
          <a:cs typeface="SW_V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16462"/>
            <a:ext cx="10515600" cy="2852737"/>
          </a:xfrm>
        </p:spPr>
        <p:txBody>
          <a:bodyPr/>
          <a:lstStyle/>
          <a:p>
            <a:r>
              <a:rPr lang="en-US" dirty="0"/>
              <a:t>SERVERLESS BOTS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Bot Framework + Azure Functions + Dependency Injection?</a:t>
            </a:r>
          </a:p>
          <a:p>
            <a:pPr algn="r"/>
            <a:r>
              <a:rPr lang="en-US" dirty="0"/>
              <a:t>@EnzoJFCano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8EA43-1841-475C-A4F7-B05CFE7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0"/>
            <a:ext cx="2857500" cy="2857500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6545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HTTP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F559-1867-4901-B6A2-8515E7F6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1690688"/>
            <a:ext cx="7368540" cy="3558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59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Function +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A9F27-9F4A-442B-9679-8868EE6F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690688"/>
            <a:ext cx="7894320" cy="464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56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8028D-2D0F-44F0-BED8-8431DACF32EE}"/>
              </a:ext>
            </a:extLst>
          </p:cNvPr>
          <p:cNvGrpSpPr/>
          <p:nvPr/>
        </p:nvGrpSpPr>
        <p:grpSpPr>
          <a:xfrm>
            <a:off x="999186" y="1459067"/>
            <a:ext cx="10354614" cy="5290995"/>
            <a:chOff x="1257300" y="1424940"/>
            <a:chExt cx="10354614" cy="52909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BC26DE-EAE4-4AF6-8E09-E2E08AEA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1424940"/>
              <a:ext cx="9677400" cy="40081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6D50C1-F7AF-4958-9894-7696DD1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194" y="5138595"/>
              <a:ext cx="7284720" cy="15773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151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(with DI) +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2B9DF-DF96-471B-BD0F-644B11E6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4" y="2147888"/>
            <a:ext cx="6446520" cy="366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7BD3D-F063-4B94-B51D-383EC3C3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8" y="1690688"/>
            <a:ext cx="620268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85D1D-B250-40E3-B839-0073BE0B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0" y="5440680"/>
            <a:ext cx="7193280" cy="141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168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+ Bot [NEXT]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F37D2-A2B8-4D12-97C1-550EC081C16A}"/>
              </a:ext>
            </a:extLst>
          </p:cNvPr>
          <p:cNvGrpSpPr/>
          <p:nvPr/>
        </p:nvGrpSpPr>
        <p:grpSpPr>
          <a:xfrm>
            <a:off x="384810" y="1690688"/>
            <a:ext cx="11422380" cy="4856214"/>
            <a:chOff x="359819" y="1690688"/>
            <a:chExt cx="11422380" cy="4856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7DAF4-44C2-4480-8B3E-90A189CF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819" y="3354122"/>
              <a:ext cx="8031480" cy="31927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863520-4E1B-489A-AB9B-9A33CC953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399" y="1690688"/>
              <a:ext cx="6781800" cy="27203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998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1D9-1107-4A40-A4E0-3B4A6BF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+ Bot [😐]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014B2-992E-4130-B3D0-CBE63504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051003"/>
            <a:ext cx="740664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81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5342428" y="1174537"/>
            <a:ext cx="150714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706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2774418" y="1174537"/>
            <a:ext cx="66431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¿¡¡?!?!</a:t>
            </a:r>
          </a:p>
        </p:txBody>
      </p:sp>
    </p:spTree>
    <p:extLst>
      <p:ext uri="{BB962C8B-B14F-4D97-AF65-F5344CB8AC3E}">
        <p14:creationId xmlns:p14="http://schemas.microsoft.com/office/powerpoint/2010/main" val="21451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5B0-6459-4789-9796-24714D8F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72B71-EDDA-472B-9FEE-030DEF3CEA47}"/>
              </a:ext>
            </a:extLst>
          </p:cNvPr>
          <p:cNvSpPr txBox="1">
            <a:spLocks/>
          </p:cNvSpPr>
          <p:nvPr/>
        </p:nvSpPr>
        <p:spPr>
          <a:xfrm>
            <a:off x="838200" y="2103436"/>
            <a:ext cx="10515600" cy="4276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pPr algn="r"/>
            <a:r>
              <a:rPr lang="en-US" dirty="0"/>
              <a:t>ENZO 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@EnzoJFCano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Lead Software Engineer – SOUTHWORKS</a:t>
            </a:r>
          </a:p>
          <a:p>
            <a:pPr algn="r"/>
            <a:r>
              <a:rPr lang="en-US" sz="5400" dirty="0"/>
              <a:t>Learner on demand. Curious by default.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Bot architecture - 101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1D4F0-F31F-400C-A8F5-0A33E88FC2A5}"/>
              </a:ext>
            </a:extLst>
          </p:cNvPr>
          <p:cNvSpPr txBox="1"/>
          <p:nvPr/>
        </p:nvSpPr>
        <p:spPr>
          <a:xfrm>
            <a:off x="1453542" y="2321004"/>
            <a:ext cx="92849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latin typeface="SW_V18" panose="00000A00000000000000" pitchFamily="2" charset="0"/>
              </a:rPr>
              <a:t>🗣 –[              ]-🤖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194E5-B9A2-4D8F-A7C5-B7EC64912232}"/>
              </a:ext>
            </a:extLst>
          </p:cNvPr>
          <p:cNvSpPr txBox="1"/>
          <p:nvPr/>
        </p:nvSpPr>
        <p:spPr>
          <a:xfrm>
            <a:off x="4973737" y="1859338"/>
            <a:ext cx="2244525" cy="31393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dirty="0">
                <a:latin typeface="SW_V18" panose="00000A00000000000000" pitchFamily="2" charset="0"/>
              </a:rPr>
              <a:t>AZURE</a:t>
            </a:r>
          </a:p>
          <a:p>
            <a:pPr algn="ctr"/>
            <a:r>
              <a:rPr lang="en-US" sz="6600" dirty="0">
                <a:latin typeface="SW_V18" panose="00000A00000000000000" pitchFamily="2" charset="0"/>
              </a:rPr>
              <a:t>BOT</a:t>
            </a:r>
          </a:p>
          <a:p>
            <a:pPr algn="ctr"/>
            <a:r>
              <a:rPr lang="en-US" sz="6600" dirty="0">
                <a:latin typeface="SW_V18" panose="00000A00000000000000" pitchFamily="2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7162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2D1D-3357-4DB0-A25A-149C7406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pic>
        <p:nvPicPr>
          <p:cNvPr id="1026" name="Picture 2" descr="https://raw.githubusercontent.com/MicrosoftDocs/bot-docs/live/articles/v4sdk/media/bot-builder-activity-processing-stack.png">
            <a:extLst>
              <a:ext uri="{FF2B5EF4-FFF2-40B4-BE49-F238E27FC236}">
                <a16:creationId xmlns:a16="http://schemas.microsoft.com/office/drawing/2014/main" id="{6F065C77-BFD5-41CD-9BA4-BEF18B9A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5" y="1690688"/>
            <a:ext cx="7539790" cy="43597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2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</a:t>
            </a:r>
          </a:p>
        </p:txBody>
      </p:sp>
      <p:pic>
        <p:nvPicPr>
          <p:cNvPr id="3074" name="Picture 2" descr="https://raw.githubusercontent.com/MicrosoftDocs/bot-docs/live/articles/v4sdk/media/bot-builder-dialog-state-solution.png">
            <a:extLst>
              <a:ext uri="{FF2B5EF4-FFF2-40B4-BE49-F238E27FC236}">
                <a16:creationId xmlns:a16="http://schemas.microsoft.com/office/drawing/2014/main" id="{06B6890B-4909-41E4-968E-26EE9831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04" y="1691605"/>
            <a:ext cx="8535591" cy="48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work++</a:t>
            </a:r>
          </a:p>
        </p:txBody>
      </p:sp>
      <p:pic>
        <p:nvPicPr>
          <p:cNvPr id="3" name="Picture 2" descr="https://raw.githubusercontent.com/MicrosoftDocs/bot-docs/live/articles/v4sdk/media/bot-builder-state.png">
            <a:extLst>
              <a:ext uri="{FF2B5EF4-FFF2-40B4-BE49-F238E27FC236}">
                <a16:creationId xmlns:a16="http://schemas.microsoft.com/office/drawing/2014/main" id="{557E415F-9AB6-4FBB-955F-0E910150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91" y="1690688"/>
            <a:ext cx="8511018" cy="47874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W_V18"/>
              </a:rPr>
              <a:t>How functions work</a:t>
            </a:r>
          </a:p>
        </p:txBody>
      </p:sp>
      <p:pic>
        <p:nvPicPr>
          <p:cNvPr id="3074" name="Picture 2" descr="Image result for azure functions">
            <a:extLst>
              <a:ext uri="{FF2B5EF4-FFF2-40B4-BE49-F238E27FC236}">
                <a16:creationId xmlns:a16="http://schemas.microsoft.com/office/drawing/2014/main" id="{B034792C-0A7F-4F09-A88F-AFA3BCB7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65" y="1690688"/>
            <a:ext cx="8425870" cy="41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Situation!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CA16D-44ED-405F-BE30-8D109A68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1733550"/>
            <a:ext cx="6429375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4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2D1D-3357-4DB0-A25A-149C7406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bots should work</a:t>
            </a:r>
          </a:p>
        </p:txBody>
      </p:sp>
      <p:pic>
        <p:nvPicPr>
          <p:cNvPr id="1026" name="Picture 2" descr="https://raw.githubusercontent.com/MicrosoftDocs/bot-docs/live/articles/v4sdk/media/bot-builder-activity-processing-stack.png">
            <a:extLst>
              <a:ext uri="{FF2B5EF4-FFF2-40B4-BE49-F238E27FC236}">
                <a16:creationId xmlns:a16="http://schemas.microsoft.com/office/drawing/2014/main" id="{6F065C77-BFD5-41CD-9BA4-BEF18B9A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5" y="1690688"/>
            <a:ext cx="7539790" cy="43597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E00C0-3E06-478C-8EEF-F6E64849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3869">
            <a:off x="4532194" y="1216926"/>
            <a:ext cx="1370463" cy="1370463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63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427C507-D4F0-BB4D-9434-D4528E419F31}" vid="{3A9018A1-5553-5B46-94F1-C639DCD7F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379DADF5BB74ABF0ACB7BFC9E712B" ma:contentTypeVersion="4" ma:contentTypeDescription="Create a new document." ma:contentTypeScope="" ma:versionID="1dd791c3aef819c8578cf37949ca3862">
  <xsd:schema xmlns:xsd="http://www.w3.org/2001/XMLSchema" xmlns:xs="http://www.w3.org/2001/XMLSchema" xmlns:p="http://schemas.microsoft.com/office/2006/metadata/properties" xmlns:ns2="101d38a2-ceeb-4e36-bf0c-9863b2abe7e5" xmlns:ns3="a08db39b-c6ca-49d8-8a51-24883c2b2c83" targetNamespace="http://schemas.microsoft.com/office/2006/metadata/properties" ma:root="true" ma:fieldsID="4abf4e0f73745eda7aa4237247acdaa1" ns2:_="" ns3:_="">
    <xsd:import namespace="101d38a2-ceeb-4e36-bf0c-9863b2abe7e5"/>
    <xsd:import namespace="a08db39b-c6ca-49d8-8a51-24883c2b2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d38a2-ceeb-4e36-bf0c-9863b2abe7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db39b-c6ca-49d8-8a51-24883c2b2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FB128-1889-4EA5-88F9-0BE46D282D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30D21-7990-4C50-A62E-1CD9A36C7B85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a08db39b-c6ca-49d8-8a51-24883c2b2c83"/>
    <ds:schemaRef ds:uri="http://purl.org/dc/elements/1.1/"/>
    <ds:schemaRef ds:uri="http://schemas.openxmlformats.org/package/2006/metadata/core-properties"/>
    <ds:schemaRef ds:uri="101d38a2-ceeb-4e36-bf0c-9863b2abe7e5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6F4BB3-9763-4A9C-833C-311D64126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d38a2-ceeb-4e36-bf0c-9863b2abe7e5"/>
    <ds:schemaRef ds:uri="a08db39b-c6ca-49d8-8a51-24883c2b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99</Words>
  <Application>Microsoft Office PowerPoint</Application>
  <PresentationFormat>Widescreen</PresentationFormat>
  <Paragraphs>33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Gilroy SemiBold</vt:lpstr>
      <vt:lpstr>SW_V18</vt:lpstr>
      <vt:lpstr>Office Theme</vt:lpstr>
      <vt:lpstr>SERVERLESS BOTS</vt:lpstr>
      <vt:lpstr>WHO?</vt:lpstr>
      <vt:lpstr>Bot architecture - 101</vt:lpstr>
      <vt:lpstr>How bots work</vt:lpstr>
      <vt:lpstr>How bots work+</vt:lpstr>
      <vt:lpstr>How bots work++</vt:lpstr>
      <vt:lpstr>How functions work</vt:lpstr>
      <vt:lpstr>Situation!</vt:lpstr>
      <vt:lpstr>How bots should work</vt:lpstr>
      <vt:lpstr>Simple HTTP Function</vt:lpstr>
      <vt:lpstr>Static Function + Bot</vt:lpstr>
      <vt:lpstr>Behind the scene</vt:lpstr>
      <vt:lpstr>Function (with DI) + Bot</vt:lpstr>
      <vt:lpstr>Function + Bot [NEXT]</vt:lpstr>
      <vt:lpstr>Function + Bot [😐]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PORTAL</dc:title>
  <dc:creator>Johnny Halife</dc:creator>
  <cp:lastModifiedBy>Enzo Cano</cp:lastModifiedBy>
  <cp:revision>150</cp:revision>
  <dcterms:created xsi:type="dcterms:W3CDTF">1601-01-01T00:00:00Z</dcterms:created>
  <dcterms:modified xsi:type="dcterms:W3CDTF">2019-04-27T04:27:12Z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0x010100B9D379DADF5BB74ABF0ACB7BFC9E712B</vt:lpwstr>
  </property>
  <property fmtid="{D5CDD505-2E9C-101B-9397-08002B2CF9AE}" pid="3" name="Order">
    <vt:r8>70100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AuthorIds_UIVersion_1024">
    <vt:lpwstr>35</vt:lpwstr>
  </property>
</Properties>
</file>