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FA528-0AF4-4F1D-93D4-0E56AAB3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012" y="2418742"/>
            <a:ext cx="8816788" cy="1613921"/>
          </a:xfrm>
        </p:spPr>
        <p:txBody>
          <a:bodyPr/>
          <a:lstStyle/>
          <a:p>
            <a:r>
              <a:rPr lang="en-GB" dirty="0" err="1"/>
              <a:t>organismen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0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6DF12-2FDC-4B0B-84E5-089EEA7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9163"/>
            <a:ext cx="7729728" cy="1188720"/>
          </a:xfrm>
        </p:spPr>
        <p:txBody>
          <a:bodyPr/>
          <a:lstStyle/>
          <a:p>
            <a:r>
              <a:rPr lang="en-GB" dirty="0" err="1"/>
              <a:t>Dieren</a:t>
            </a:r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8AB2BE2-AA90-42FF-A2C0-26B218A1EEA5}"/>
              </a:ext>
            </a:extLst>
          </p:cNvPr>
          <p:cNvSpPr txBox="1"/>
          <p:nvPr/>
        </p:nvSpPr>
        <p:spPr>
          <a:xfrm>
            <a:off x="2231136" y="3211213"/>
            <a:ext cx="7729728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 err="1"/>
              <a:t>Planten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884085-616F-46C0-A676-AE1D6D22D68E}"/>
              </a:ext>
            </a:extLst>
          </p:cNvPr>
          <p:cNvSpPr txBox="1"/>
          <p:nvPr/>
        </p:nvSpPr>
        <p:spPr>
          <a:xfrm>
            <a:off x="2231136" y="2287883"/>
            <a:ext cx="772972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Micro </a:t>
            </a:r>
            <a:r>
              <a:rPr lang="en-GB" dirty="0" err="1"/>
              <a:t>organismen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9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A5A89-BE6B-4F95-8031-BFFD6BC1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Hoe het </a:t>
            </a:r>
            <a:r>
              <a:rPr lang="en-GB" dirty="0" err="1"/>
              <a:t>werkt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A5560-2155-4782-BD18-51E9D18F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Soorten</a:t>
            </a:r>
            <a:endParaRPr lang="en-GB" dirty="0"/>
          </a:p>
        </p:txBody>
      </p:sp>
      <p:cxnSp>
        <p:nvCxnSpPr>
          <p:cNvPr id="5" name="Verbindingslijn: gebogen 4">
            <a:extLst>
              <a:ext uri="{FF2B5EF4-FFF2-40B4-BE49-F238E27FC236}">
                <a16:creationId xmlns:a16="http://schemas.microsoft.com/office/drawing/2014/main" id="{EE432069-DA9C-4F17-8CDE-5843483C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1334" y="3065718"/>
            <a:ext cx="987785" cy="609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F58BEA2E-B757-49FE-BC4D-1DA4854CAAEF}"/>
              </a:ext>
            </a:extLst>
          </p:cNvPr>
          <p:cNvSpPr txBox="1"/>
          <p:nvPr/>
        </p:nvSpPr>
        <p:spPr>
          <a:xfrm>
            <a:off x="3762375" y="3740093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Sub-</a:t>
            </a:r>
            <a:r>
              <a:rPr lang="en-GB" dirty="0" err="1"/>
              <a:t>soorten</a:t>
            </a:r>
            <a:endParaRPr lang="en-GB" dirty="0"/>
          </a:p>
        </p:txBody>
      </p: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688CA9AF-EBE1-4EDC-A18F-E03AE8E792ED}"/>
              </a:ext>
            </a:extLst>
          </p:cNvPr>
          <p:cNvCxnSpPr/>
          <p:nvPr/>
        </p:nvCxnSpPr>
        <p:spPr>
          <a:xfrm rot="16200000" flipH="1">
            <a:off x="4138614" y="4473606"/>
            <a:ext cx="895350" cy="657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0942086C-380E-41DC-9259-F728B167E88C}"/>
              </a:ext>
            </a:extLst>
          </p:cNvPr>
          <p:cNvSpPr txBox="1"/>
          <p:nvPr/>
        </p:nvSpPr>
        <p:spPr>
          <a:xfrm>
            <a:off x="4481514" y="5244674"/>
            <a:ext cx="1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Sub-</a:t>
            </a:r>
            <a:r>
              <a:rPr lang="en-GB" dirty="0" err="1"/>
              <a:t>soorten</a:t>
            </a:r>
            <a:endParaRPr lang="en-GB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FB19026-565D-4BEF-8F94-11DB3596D82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10250" y="542934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0FD2CBB2-9A76-43C7-BB85-BF68AA9D8A77}"/>
              </a:ext>
            </a:extLst>
          </p:cNvPr>
          <p:cNvSpPr txBox="1"/>
          <p:nvPr/>
        </p:nvSpPr>
        <p:spPr>
          <a:xfrm>
            <a:off x="7067550" y="5244674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informatie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23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B44E7-410A-471D-8471-F74BEF48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CAFA0F-DC97-484E-ADAF-014EDB55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Dier</a:t>
            </a:r>
            <a:r>
              <a:rPr lang="en-GB" dirty="0"/>
              <a:t> / Animalia0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B117EA7-1CD5-4626-AFCB-3A987DC3AEDB}"/>
              </a:ext>
            </a:extLst>
          </p:cNvPr>
          <p:cNvSpPr txBox="1"/>
          <p:nvPr/>
        </p:nvSpPr>
        <p:spPr>
          <a:xfrm>
            <a:off x="3028950" y="3219538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Insecten</a:t>
            </a:r>
            <a:r>
              <a:rPr lang="en-GB" dirty="0"/>
              <a:t> / </a:t>
            </a:r>
            <a:r>
              <a:rPr lang="en-GB" dirty="0" err="1"/>
              <a:t>insecta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D766A8-5D9D-4D59-813B-D03D78BE1AF4}"/>
              </a:ext>
            </a:extLst>
          </p:cNvPr>
          <p:cNvSpPr txBox="1"/>
          <p:nvPr/>
        </p:nvSpPr>
        <p:spPr>
          <a:xfrm>
            <a:off x="3614737" y="381572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Mieren</a:t>
            </a:r>
            <a:r>
              <a:rPr lang="en-GB" dirty="0"/>
              <a:t> / Formicidae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697415F-DBCF-472F-9507-7D3298959B6F}"/>
              </a:ext>
            </a:extLst>
          </p:cNvPr>
          <p:cNvSpPr txBox="1"/>
          <p:nvPr/>
        </p:nvSpPr>
        <p:spPr>
          <a:xfrm>
            <a:off x="4274439" y="454765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Wegmier</a:t>
            </a:r>
            <a:r>
              <a:rPr lang="en-GB" dirty="0"/>
              <a:t> / </a:t>
            </a:r>
            <a:r>
              <a:rPr lang="en-GB" b="1" i="1" dirty="0" err="1"/>
              <a:t>Lasius</a:t>
            </a:r>
            <a:r>
              <a:rPr lang="en-GB" b="1" i="1" dirty="0"/>
              <a:t> </a:t>
            </a:r>
            <a:r>
              <a:rPr lang="en-GB" b="1" i="1" dirty="0" err="1"/>
              <a:t>niger</a:t>
            </a:r>
            <a:endParaRPr lang="en-GB" dirty="0"/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4A21C332-0090-481F-8344-10257F385DBE}"/>
              </a:ext>
            </a:extLst>
          </p:cNvPr>
          <p:cNvCxnSpPr/>
          <p:nvPr/>
        </p:nvCxnSpPr>
        <p:spPr>
          <a:xfrm>
            <a:off x="3028950" y="3028950"/>
            <a:ext cx="257175" cy="1905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90A48A2B-2C99-4E13-90B5-2607539D56B9}"/>
              </a:ext>
            </a:extLst>
          </p:cNvPr>
          <p:cNvCxnSpPr/>
          <p:nvPr/>
        </p:nvCxnSpPr>
        <p:spPr>
          <a:xfrm>
            <a:off x="3157537" y="4048125"/>
            <a:ext cx="366713" cy="1409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ingslijn: gebogen 11">
            <a:extLst>
              <a:ext uri="{FF2B5EF4-FFF2-40B4-BE49-F238E27FC236}">
                <a16:creationId xmlns:a16="http://schemas.microsoft.com/office/drawing/2014/main" id="{E06A3433-4EB0-445E-BEF1-3CA1B6735DB7}"/>
              </a:ext>
            </a:extLst>
          </p:cNvPr>
          <p:cNvCxnSpPr/>
          <p:nvPr/>
        </p:nvCxnSpPr>
        <p:spPr>
          <a:xfrm>
            <a:off x="3762375" y="4547650"/>
            <a:ext cx="323850" cy="3231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1FC7982-9736-4583-8D05-363B8FF5158F}"/>
              </a:ext>
            </a:extLst>
          </p:cNvPr>
          <p:cNvCxnSpPr/>
          <p:nvPr/>
        </p:nvCxnSpPr>
        <p:spPr>
          <a:xfrm>
            <a:off x="5576887" y="4939460"/>
            <a:ext cx="1038225" cy="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7FE5DD82-241A-4460-8217-32CE057158D4}"/>
              </a:ext>
            </a:extLst>
          </p:cNvPr>
          <p:cNvSpPr txBox="1"/>
          <p:nvPr/>
        </p:nvSpPr>
        <p:spPr>
          <a:xfrm>
            <a:off x="6781800" y="4762024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Informatie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129524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1736</TotalTime>
  <Words>27</Words>
  <Application>Microsoft Office PowerPoint</Application>
  <PresentationFormat>Breedbeeld</PresentationFormat>
  <Paragraphs>18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Pakket</vt:lpstr>
      <vt:lpstr>organismen</vt:lpstr>
      <vt:lpstr>Dieren</vt:lpstr>
      <vt:lpstr>Hoe het werkt</vt:lpstr>
      <vt:lpstr>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enzo contrucci</dc:creator>
  <cp:lastModifiedBy>enzo contrucci</cp:lastModifiedBy>
  <cp:revision>7</cp:revision>
  <dcterms:created xsi:type="dcterms:W3CDTF">2019-12-09T07:58:41Z</dcterms:created>
  <dcterms:modified xsi:type="dcterms:W3CDTF">2020-01-08T12:05:26Z</dcterms:modified>
</cp:coreProperties>
</file>