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BF0496-286E-4F41-9D0A-FEA142FA4E36}">
  <a:tblStyle styleId="{BFBF0496-286E-4F41-9D0A-FEA142FA4E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d8d0767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d8d0767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d8d0767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d8d076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d8d07674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d8d07674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d8d0767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d8d0767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d8d0767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d8d0767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d8d07674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d8d0767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19b4b147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19b4b147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19b4b147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19b4b14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d8d0767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d8d0767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d8d07674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d8d07674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d8d0767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d8d07674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d8d07674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d8d07674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d8d07674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ad8d07674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d8d0767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d8d0767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d8d0767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d8d0767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7741"/>
          </a:xfrm>
          <a:prstGeom prst="rect">
            <a:avLst/>
          </a:prstGeom>
          <a:noFill/>
          <a:ln>
            <a:noFill/>
          </a:ln>
        </p:spPr>
      </p:pic>
      <p:sp>
        <p:nvSpPr>
          <p:cNvPr id="11" name="Google Shape;11;p2"/>
          <p:cNvSpPr txBox="1"/>
          <p:nvPr>
            <p:ph type="ctrTitle"/>
          </p:nvPr>
        </p:nvSpPr>
        <p:spPr>
          <a:xfrm>
            <a:off x="875700" y="672350"/>
            <a:ext cx="7392600" cy="615600"/>
          </a:xfrm>
          <a:prstGeom prst="rect">
            <a:avLst/>
          </a:prstGeom>
        </p:spPr>
        <p:txBody>
          <a:bodyPr anchorCtr="0" anchor="b" bIns="91425" lIns="91425" spcFirstLastPara="1" rIns="91425" wrap="square" tIns="91425">
            <a:noAutofit/>
          </a:bodyPr>
          <a:lstStyle>
            <a:lvl1pPr lvl="0" algn="ctr">
              <a:spcBef>
                <a:spcPts val="0"/>
              </a:spcBef>
              <a:spcAft>
                <a:spcPts val="0"/>
              </a:spcAft>
              <a:buSzPts val="2600"/>
              <a:buFont typeface="Roboto"/>
              <a:buNone/>
              <a:defRPr sz="26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370400" y="1287950"/>
            <a:ext cx="6403200" cy="4464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15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14" name="Google Shape;14;p2"/>
          <p:cNvPicPr preferRelativeResize="0"/>
          <p:nvPr/>
        </p:nvPicPr>
        <p:blipFill>
          <a:blip r:embed="rId3">
            <a:alphaModFix/>
          </a:blip>
          <a:stretch>
            <a:fillRect/>
          </a:stretch>
        </p:blipFill>
        <p:spPr>
          <a:xfrm>
            <a:off x="7166549" y="3879075"/>
            <a:ext cx="1483275" cy="784150"/>
          </a:xfrm>
          <a:prstGeom prst="rect">
            <a:avLst/>
          </a:prstGeom>
          <a:noFill/>
          <a:ln>
            <a:noFill/>
          </a:ln>
        </p:spPr>
      </p:pic>
      <p:pic>
        <p:nvPicPr>
          <p:cNvPr id="15" name="Google Shape;15;p2"/>
          <p:cNvPicPr preferRelativeResize="0"/>
          <p:nvPr/>
        </p:nvPicPr>
        <p:blipFill>
          <a:blip r:embed="rId4">
            <a:alphaModFix/>
          </a:blip>
          <a:stretch>
            <a:fillRect/>
          </a:stretch>
        </p:blipFill>
        <p:spPr>
          <a:xfrm>
            <a:off x="77875" y="3991050"/>
            <a:ext cx="1050126" cy="1050126"/>
          </a:xfrm>
          <a:prstGeom prst="rect">
            <a:avLst/>
          </a:prstGeom>
          <a:noFill/>
          <a:ln>
            <a:noFill/>
          </a:ln>
        </p:spPr>
      </p:pic>
      <p:sp>
        <p:nvSpPr>
          <p:cNvPr id="16" name="Google Shape;16;p2"/>
          <p:cNvSpPr txBox="1"/>
          <p:nvPr>
            <p:ph idx="2" type="body"/>
          </p:nvPr>
        </p:nvSpPr>
        <p:spPr>
          <a:xfrm>
            <a:off x="1416150" y="2001675"/>
            <a:ext cx="2912100" cy="464700"/>
          </a:xfrm>
          <a:prstGeom prst="rect">
            <a:avLst/>
          </a:prstGeom>
        </p:spPr>
        <p:txBody>
          <a:bodyPr anchorCtr="0" anchor="t" bIns="91425" lIns="91425" spcFirstLastPara="1" rIns="91425" wrap="square" tIns="91425">
            <a:noAutofit/>
          </a:bodyPr>
          <a:lstStyle>
            <a:lvl1pPr indent="-336550" lvl="0" marL="457200" algn="ctr">
              <a:spcBef>
                <a:spcPts val="0"/>
              </a:spcBef>
              <a:spcAft>
                <a:spcPts val="0"/>
              </a:spcAft>
              <a:buSzPts val="1700"/>
              <a:buChar char="●"/>
              <a:defRPr b="1" sz="17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7" name="Google Shape;17;p2"/>
          <p:cNvSpPr txBox="1"/>
          <p:nvPr>
            <p:ph idx="3" type="body"/>
          </p:nvPr>
        </p:nvSpPr>
        <p:spPr>
          <a:xfrm>
            <a:off x="4328250" y="2001675"/>
            <a:ext cx="2912100" cy="464700"/>
          </a:xfrm>
          <a:prstGeom prst="rect">
            <a:avLst/>
          </a:prstGeom>
        </p:spPr>
        <p:txBody>
          <a:bodyPr anchorCtr="0" anchor="t" bIns="91425" lIns="91425" spcFirstLastPara="1" rIns="91425" wrap="square" tIns="91425">
            <a:noAutofit/>
          </a:bodyPr>
          <a:lstStyle>
            <a:lvl1pPr indent="-336550" lvl="0" marL="457200" rtl="0" algn="ctr">
              <a:spcBef>
                <a:spcPts val="0"/>
              </a:spcBef>
              <a:spcAft>
                <a:spcPts val="0"/>
              </a:spcAft>
              <a:buSzPts val="1700"/>
              <a:buChar char="●"/>
              <a:defRPr b="1" sz="17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8" name="Google Shape;18;p2"/>
          <p:cNvSpPr txBox="1"/>
          <p:nvPr>
            <p:ph idx="4" type="subTitle"/>
          </p:nvPr>
        </p:nvSpPr>
        <p:spPr>
          <a:xfrm>
            <a:off x="4026450" y="3879075"/>
            <a:ext cx="1091100" cy="257400"/>
          </a:xfrm>
          <a:prstGeom prst="rect">
            <a:avLst/>
          </a:prstGeom>
        </p:spPr>
        <p:txBody>
          <a:bodyPr anchorCtr="0" anchor="t" bIns="91425" lIns="91425" spcFirstLastPara="1" rIns="91425" wrap="square" tIns="91425">
            <a:spAutoFit/>
          </a:bodyPr>
          <a:lstStyle>
            <a:lvl1pPr lvl="0" algn="ctr">
              <a:spcBef>
                <a:spcPts val="0"/>
              </a:spcBef>
              <a:spcAft>
                <a:spcPts val="0"/>
              </a:spcAft>
              <a:buSzPts val="16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5" type="body"/>
          </p:nvPr>
        </p:nvSpPr>
        <p:spPr>
          <a:xfrm>
            <a:off x="3142650" y="2764850"/>
            <a:ext cx="2858700" cy="1050000"/>
          </a:xfrm>
          <a:prstGeom prst="rect">
            <a:avLst/>
          </a:prstGeom>
        </p:spPr>
        <p:txBody>
          <a:bodyPr anchorCtr="0" anchor="t" bIns="91425" lIns="91425" spcFirstLastPara="1" rIns="91425" wrap="square" tIns="91425">
            <a:spAutoFit/>
          </a:bodyPr>
          <a:lstStyle>
            <a:lvl1pPr indent="-304800" lvl="0" marL="457200" algn="ctr">
              <a:spcBef>
                <a:spcPts val="0"/>
              </a:spcBef>
              <a:spcAft>
                <a:spcPts val="0"/>
              </a:spcAft>
              <a:buSzPts val="1200"/>
              <a:buChar char="●"/>
              <a:defRPr sz="1200"/>
            </a:lvl1pPr>
            <a:lvl2pPr indent="-292100" lvl="1" marL="914400" algn="ctr">
              <a:spcBef>
                <a:spcPts val="0"/>
              </a:spcBef>
              <a:spcAft>
                <a:spcPts val="0"/>
              </a:spcAft>
              <a:buSzPts val="1000"/>
              <a:buChar char="○"/>
              <a:defRPr sz="1000"/>
            </a:lvl2pPr>
            <a:lvl3pPr indent="-285750" lvl="2" marL="1371600" algn="ctr">
              <a:spcBef>
                <a:spcPts val="0"/>
              </a:spcBef>
              <a:spcAft>
                <a:spcPts val="0"/>
              </a:spcAft>
              <a:buSzPts val="900"/>
              <a:buChar char="■"/>
              <a:defRPr sz="900"/>
            </a:lvl3pPr>
            <a:lvl4pPr indent="-285750" lvl="3" marL="1828800" algn="ctr">
              <a:spcBef>
                <a:spcPts val="0"/>
              </a:spcBef>
              <a:spcAft>
                <a:spcPts val="0"/>
              </a:spcAft>
              <a:buSzPts val="900"/>
              <a:buChar char="●"/>
              <a:defRPr sz="900"/>
            </a:lvl4pPr>
            <a:lvl5pPr indent="-279400" lvl="4" marL="2286000" algn="ctr">
              <a:spcBef>
                <a:spcPts val="0"/>
              </a:spcBef>
              <a:spcAft>
                <a:spcPts val="0"/>
              </a:spcAft>
              <a:buSzPts val="800"/>
              <a:buChar char="○"/>
              <a:defRPr sz="800"/>
            </a:lvl5pPr>
            <a:lvl6pPr indent="-279400" lvl="5" marL="2743200" algn="ctr">
              <a:spcBef>
                <a:spcPts val="0"/>
              </a:spcBef>
              <a:spcAft>
                <a:spcPts val="0"/>
              </a:spcAft>
              <a:buSzPts val="800"/>
              <a:buChar char="■"/>
              <a:defRPr sz="800"/>
            </a:lvl6pPr>
            <a:lvl7pPr indent="-279400" lvl="6" marL="3200400" algn="ctr">
              <a:spcBef>
                <a:spcPts val="0"/>
              </a:spcBef>
              <a:spcAft>
                <a:spcPts val="0"/>
              </a:spcAft>
              <a:buSzPts val="800"/>
              <a:buChar char="●"/>
              <a:defRPr sz="800"/>
            </a:lvl7pPr>
            <a:lvl8pPr indent="-279400" lvl="7" marL="3657600" algn="ctr">
              <a:spcBef>
                <a:spcPts val="0"/>
              </a:spcBef>
              <a:spcAft>
                <a:spcPts val="0"/>
              </a:spcAft>
              <a:buSzPts val="800"/>
              <a:buChar char="○"/>
              <a:defRPr sz="800"/>
            </a:lvl8pPr>
            <a:lvl9pPr indent="-273050" lvl="8" marL="4114800" algn="ctr">
              <a:spcBef>
                <a:spcPts val="0"/>
              </a:spcBef>
              <a:spcAft>
                <a:spcPts val="0"/>
              </a:spcAft>
              <a:buSzPts val="700"/>
              <a:buChar char="■"/>
              <a:defRPr sz="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pic>
        <p:nvPicPr>
          <p:cNvPr id="71" name="Google Shape;71;p11"/>
          <p:cNvPicPr preferRelativeResize="0"/>
          <p:nvPr/>
        </p:nvPicPr>
        <p:blipFill>
          <a:blip r:embed="rId2">
            <a:alphaModFix/>
          </a:blip>
          <a:stretch>
            <a:fillRect/>
          </a:stretch>
        </p:blipFill>
        <p:spPr>
          <a:xfrm>
            <a:off x="0" y="0"/>
            <a:ext cx="9144000" cy="5146190"/>
          </a:xfrm>
          <a:prstGeom prst="rect">
            <a:avLst/>
          </a:prstGeom>
          <a:noFill/>
          <a:ln>
            <a:noFill/>
          </a:ln>
        </p:spPr>
      </p:pic>
      <p:sp>
        <p:nvSpPr>
          <p:cNvPr id="72" name="Google Shape;72;p11"/>
          <p:cNvSpPr txBox="1"/>
          <p:nvPr>
            <p:ph type="title"/>
          </p:nvPr>
        </p:nvSpPr>
        <p:spPr>
          <a:xfrm>
            <a:off x="311700" y="216000"/>
            <a:ext cx="7631700" cy="606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 name="Google Shape;73;p11"/>
          <p:cNvSpPr txBox="1"/>
          <p:nvPr>
            <p:ph idx="1" type="body"/>
          </p:nvPr>
        </p:nvSpPr>
        <p:spPr>
          <a:xfrm>
            <a:off x="311700" y="936000"/>
            <a:ext cx="3701400" cy="40023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4" name="Google Shape;74;p11"/>
          <p:cNvSpPr txBox="1"/>
          <p:nvPr>
            <p:ph idx="2" type="body"/>
          </p:nvPr>
        </p:nvSpPr>
        <p:spPr>
          <a:xfrm>
            <a:off x="4295817" y="936000"/>
            <a:ext cx="3701400" cy="40023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5" name="Google Shape;75;p11"/>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76" name="Google Shape;76;p11"/>
          <p:cNvPicPr preferRelativeResize="0"/>
          <p:nvPr/>
        </p:nvPicPr>
        <p:blipFill>
          <a:blip r:embed="rId3">
            <a:alphaModFix/>
          </a:blip>
          <a:stretch>
            <a:fillRect/>
          </a:stretch>
        </p:blipFill>
        <p:spPr>
          <a:xfrm>
            <a:off x="8082850" y="11675"/>
            <a:ext cx="1018250" cy="1018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uas colunas horizontal">
  <p:cSld name="TITLE_AND_TWO_COLUMNS_1">
    <p:spTree>
      <p:nvGrpSpPr>
        <p:cNvPr id="77" name="Shape 77"/>
        <p:cNvGrpSpPr/>
        <p:nvPr/>
      </p:nvGrpSpPr>
      <p:grpSpPr>
        <a:xfrm>
          <a:off x="0" y="0"/>
          <a:ext cx="0" cy="0"/>
          <a:chOff x="0" y="0"/>
          <a:chExt cx="0" cy="0"/>
        </a:xfrm>
      </p:grpSpPr>
      <p:pic>
        <p:nvPicPr>
          <p:cNvPr id="78" name="Google Shape;78;p12"/>
          <p:cNvPicPr preferRelativeResize="0"/>
          <p:nvPr/>
        </p:nvPicPr>
        <p:blipFill>
          <a:blip r:embed="rId2">
            <a:alphaModFix/>
          </a:blip>
          <a:stretch>
            <a:fillRect/>
          </a:stretch>
        </p:blipFill>
        <p:spPr>
          <a:xfrm>
            <a:off x="0" y="0"/>
            <a:ext cx="9144000" cy="5147722"/>
          </a:xfrm>
          <a:prstGeom prst="rect">
            <a:avLst/>
          </a:prstGeom>
          <a:noFill/>
          <a:ln>
            <a:noFill/>
          </a:ln>
        </p:spPr>
      </p:pic>
      <p:sp>
        <p:nvSpPr>
          <p:cNvPr id="79" name="Google Shape;79;p12"/>
          <p:cNvSpPr txBox="1"/>
          <p:nvPr>
            <p:ph type="title"/>
          </p:nvPr>
        </p:nvSpPr>
        <p:spPr>
          <a:xfrm>
            <a:off x="311700" y="216000"/>
            <a:ext cx="8470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2"/>
          <p:cNvSpPr txBox="1"/>
          <p:nvPr>
            <p:ph idx="1" type="body"/>
          </p:nvPr>
        </p:nvSpPr>
        <p:spPr>
          <a:xfrm>
            <a:off x="311700" y="936000"/>
            <a:ext cx="4079400" cy="3552000"/>
          </a:xfrm>
          <a:prstGeom prst="rect">
            <a:avLst/>
          </a:prstGeom>
        </p:spPr>
        <p:txBody>
          <a:bodyPr anchorCtr="0" anchor="t" bIns="91425" lIns="91425" spcFirstLastPara="1" rIns="91425" wrap="square" tIns="91425">
            <a:sp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2"/>
          <p:cNvSpPr txBox="1"/>
          <p:nvPr>
            <p:ph idx="2" type="body"/>
          </p:nvPr>
        </p:nvSpPr>
        <p:spPr>
          <a:xfrm>
            <a:off x="4702805" y="936000"/>
            <a:ext cx="4079400" cy="3552000"/>
          </a:xfrm>
          <a:prstGeom prst="rect">
            <a:avLst/>
          </a:prstGeom>
        </p:spPr>
        <p:txBody>
          <a:bodyPr anchorCtr="0" anchor="t" bIns="91425" lIns="91425" spcFirstLastPara="1" rIns="91425" wrap="square" tIns="91425">
            <a:sp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2"/>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83" name="Google Shape;83;p12"/>
          <p:cNvPicPr preferRelativeResize="0"/>
          <p:nvPr/>
        </p:nvPicPr>
        <p:blipFill>
          <a:blip r:embed="rId3">
            <a:alphaModFix/>
          </a:blip>
          <a:stretch>
            <a:fillRect/>
          </a:stretch>
        </p:blipFill>
        <p:spPr>
          <a:xfrm>
            <a:off x="64125" y="4444075"/>
            <a:ext cx="653150" cy="6531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pic>
        <p:nvPicPr>
          <p:cNvPr id="85" name="Google Shape;85;p13"/>
          <p:cNvPicPr preferRelativeResize="0"/>
          <p:nvPr/>
        </p:nvPicPr>
        <p:blipFill>
          <a:blip r:embed="rId2">
            <a:alphaModFix/>
          </a:blip>
          <a:stretch>
            <a:fillRect/>
          </a:stretch>
        </p:blipFill>
        <p:spPr>
          <a:xfrm flipH="1">
            <a:off x="1" y="0"/>
            <a:ext cx="9144000" cy="5147746"/>
          </a:xfrm>
          <a:prstGeom prst="rect">
            <a:avLst/>
          </a:prstGeom>
          <a:noFill/>
          <a:ln>
            <a:noFill/>
          </a:ln>
        </p:spPr>
      </p:pic>
      <p:sp>
        <p:nvSpPr>
          <p:cNvPr id="86" name="Google Shape;86;p13"/>
          <p:cNvSpPr txBox="1"/>
          <p:nvPr>
            <p:ph type="title"/>
          </p:nvPr>
        </p:nvSpPr>
        <p:spPr>
          <a:xfrm>
            <a:off x="311700" y="216000"/>
            <a:ext cx="3552300" cy="872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
        <p:nvSpPr>
          <p:cNvPr id="87" name="Google Shape;87;p13"/>
          <p:cNvSpPr txBox="1"/>
          <p:nvPr>
            <p:ph idx="1" type="body"/>
          </p:nvPr>
        </p:nvSpPr>
        <p:spPr>
          <a:xfrm>
            <a:off x="311700" y="1209178"/>
            <a:ext cx="3552300" cy="36708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88" name="Google Shape;88;p13"/>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14"/>
          <p:cNvSpPr txBox="1"/>
          <p:nvPr>
            <p:ph type="title"/>
          </p:nvPr>
        </p:nvSpPr>
        <p:spPr>
          <a:xfrm>
            <a:off x="307250" y="450150"/>
            <a:ext cx="8468100" cy="4090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1" name="Google Shape;91;p14"/>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u="sn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000"/>
              <a:buNone/>
              <a:defRPr sz="40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p:txBody>
      </p:sp>
      <p:sp>
        <p:nvSpPr>
          <p:cNvPr id="95" name="Google Shape;95;p15"/>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p:txBody>
      </p:sp>
      <p:sp>
        <p:nvSpPr>
          <p:cNvPr id="96" name="Google Shape;96;p15"/>
          <p:cNvSpPr txBox="1"/>
          <p:nvPr>
            <p:ph idx="2" type="body"/>
          </p:nvPr>
        </p:nvSpPr>
        <p:spPr>
          <a:xfrm>
            <a:off x="4939500" y="277100"/>
            <a:ext cx="3837000" cy="4564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7" name="Google Shape;97;p15"/>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descrição de seção alternativo">
  <p:cSld name="SECTION_TITLE_AND_DESCRIPTION_1">
    <p:spTree>
      <p:nvGrpSpPr>
        <p:cNvPr id="98" name="Shape 98"/>
        <p:cNvGrpSpPr/>
        <p:nvPr/>
      </p:nvGrpSpPr>
      <p:grpSpPr>
        <a:xfrm>
          <a:off x="0" y="0"/>
          <a:ext cx="0" cy="0"/>
          <a:chOff x="0" y="0"/>
          <a:chExt cx="0" cy="0"/>
        </a:xfrm>
      </p:grpSpPr>
      <p:sp>
        <p:nvSpPr>
          <p:cNvPr id="99" name="Google Shape;99;p1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4752825" y="12100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101" name="Google Shape;101;p16"/>
          <p:cNvSpPr txBox="1"/>
          <p:nvPr>
            <p:ph idx="1" type="subTitle"/>
          </p:nvPr>
        </p:nvSpPr>
        <p:spPr>
          <a:xfrm>
            <a:off x="4752825" y="2779975"/>
            <a:ext cx="4045200" cy="1235100"/>
          </a:xfrm>
          <a:prstGeom prst="rect">
            <a:avLst/>
          </a:prstGeom>
        </p:spPr>
        <p:txBody>
          <a:bodyPr anchorCtr="0" anchor="t" bIns="91425" lIns="91425" spcFirstLastPara="1" rIns="91425" wrap="square" tIns="91425">
            <a:sp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02" name="Google Shape;102;p16"/>
          <p:cNvSpPr txBox="1"/>
          <p:nvPr>
            <p:ph idx="2" type="body"/>
          </p:nvPr>
        </p:nvSpPr>
        <p:spPr>
          <a:xfrm>
            <a:off x="367500" y="277225"/>
            <a:ext cx="3837000" cy="45642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3" name="Google Shape;103;p16"/>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7"/>
          <p:cNvSpPr txBox="1"/>
          <p:nvPr>
            <p:ph idx="1" type="body"/>
          </p:nvPr>
        </p:nvSpPr>
        <p:spPr>
          <a:xfrm>
            <a:off x="173150" y="440762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Clr>
                <a:schemeClr val="lt1"/>
              </a:buClr>
              <a:buSzPts val="1600"/>
              <a:buNone/>
              <a:defRPr i="1">
                <a:solidFill>
                  <a:schemeClr val="lt1"/>
                </a:solidFill>
              </a:defRPr>
            </a:lvl1pPr>
          </a:lstStyle>
          <a:p/>
        </p:txBody>
      </p:sp>
      <p:sp>
        <p:nvSpPr>
          <p:cNvPr id="106" name="Google Shape;106;p17"/>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9" name="Google Shape;109;p18"/>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0200" lvl="0" marL="457200" algn="ctr">
              <a:spcBef>
                <a:spcPts val="0"/>
              </a:spcBef>
              <a:spcAft>
                <a:spcPts val="0"/>
              </a:spcAft>
              <a:buClr>
                <a:schemeClr val="lt1"/>
              </a:buClr>
              <a:buSzPts val="16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110" name="Google Shape;110;p18"/>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radecimentos">
  <p:cSld name="BIG_NUMBER_1">
    <p:spTree>
      <p:nvGrpSpPr>
        <p:cNvPr id="111" name="Shape 111"/>
        <p:cNvGrpSpPr/>
        <p:nvPr/>
      </p:nvGrpSpPr>
      <p:grpSpPr>
        <a:xfrm>
          <a:off x="0" y="0"/>
          <a:ext cx="0" cy="0"/>
          <a:chOff x="0" y="0"/>
          <a:chExt cx="0" cy="0"/>
        </a:xfrm>
      </p:grpSpPr>
      <p:sp>
        <p:nvSpPr>
          <p:cNvPr id="112" name="Google Shape;112;p19"/>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
        <p:nvSpPr>
          <p:cNvPr id="113" name="Google Shape;113;p19"/>
          <p:cNvSpPr txBox="1"/>
          <p:nvPr>
            <p:ph type="title"/>
          </p:nvPr>
        </p:nvSpPr>
        <p:spPr>
          <a:xfrm>
            <a:off x="1799275" y="1078975"/>
            <a:ext cx="5484000" cy="746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14" name="Google Shape;114;p19"/>
          <p:cNvSpPr txBox="1"/>
          <p:nvPr>
            <p:ph idx="1" type="body"/>
          </p:nvPr>
        </p:nvSpPr>
        <p:spPr>
          <a:xfrm>
            <a:off x="2632525" y="2550325"/>
            <a:ext cx="3817500" cy="393600"/>
          </a:xfrm>
          <a:prstGeom prst="rect">
            <a:avLst/>
          </a:prstGeom>
        </p:spPr>
        <p:txBody>
          <a:bodyPr anchorCtr="0" anchor="t" bIns="91425" lIns="91425" spcFirstLastPara="1" rIns="91425" wrap="square" tIns="91425">
            <a:spAutoFit/>
          </a:bodyPr>
          <a:lstStyle>
            <a:lvl1pPr indent="-330200" lvl="0" marL="457200" algn="ctr">
              <a:spcBef>
                <a:spcPts val="0"/>
              </a:spcBef>
              <a:spcAft>
                <a:spcPts val="0"/>
              </a:spcAft>
              <a:buClr>
                <a:schemeClr val="lt1"/>
              </a:buClr>
              <a:buSzPts val="16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pic>
        <p:nvPicPr>
          <p:cNvPr id="115" name="Google Shape;115;p19"/>
          <p:cNvPicPr preferRelativeResize="0"/>
          <p:nvPr/>
        </p:nvPicPr>
        <p:blipFill rotWithShape="1">
          <a:blip r:embed="rId2">
            <a:alphaModFix/>
          </a:blip>
          <a:srcRect b="26089" l="0" r="0" t="26170"/>
          <a:stretch/>
        </p:blipFill>
        <p:spPr>
          <a:xfrm>
            <a:off x="2632537" y="3465523"/>
            <a:ext cx="3817498" cy="136683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ido" type="blank">
  <p:cSld name="BLANK">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0" y="0"/>
            <a:ext cx="9136501" cy="5143501"/>
          </a:xfrm>
          <a:prstGeom prst="rect">
            <a:avLst/>
          </a:prstGeom>
          <a:noFill/>
          <a:ln>
            <a:noFill/>
          </a:ln>
        </p:spPr>
      </p:pic>
      <p:sp>
        <p:nvSpPr>
          <p:cNvPr id="22" name="Google Shape;22;p3"/>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
        <p:nvSpPr>
          <p:cNvPr id="24" name="Google Shape;24;p3"/>
          <p:cNvSpPr/>
          <p:nvPr/>
        </p:nvSpPr>
        <p:spPr>
          <a:xfrm>
            <a:off x="2924850" y="1713600"/>
            <a:ext cx="92400" cy="171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ro">
  <p:cSld name="BLANK_1">
    <p:bg>
      <p:bgPr>
        <a:solidFill>
          <a:schemeClr val="lt2"/>
        </a:solidFill>
      </p:bgPr>
    </p:bg>
    <p:spTree>
      <p:nvGrpSpPr>
        <p:cNvPr id="118" name="Shape 118"/>
        <p:cNvGrpSpPr/>
        <p:nvPr/>
      </p:nvGrpSpPr>
      <p:grpSpPr>
        <a:xfrm>
          <a:off x="0" y="0"/>
          <a:ext cx="0" cy="0"/>
          <a:chOff x="0" y="0"/>
          <a:chExt cx="0" cy="0"/>
        </a:xfrm>
      </p:grpSpPr>
      <p:sp>
        <p:nvSpPr>
          <p:cNvPr id="119" name="Google Shape;119;p21"/>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a:off x="-2365" y="-2250"/>
            <a:ext cx="9148729" cy="5147999"/>
          </a:xfrm>
          <a:prstGeom prst="rect">
            <a:avLst/>
          </a:prstGeom>
          <a:noFill/>
          <a:ln>
            <a:noFill/>
          </a:ln>
        </p:spPr>
      </p:pic>
      <p:sp>
        <p:nvSpPr>
          <p:cNvPr id="27" name="Google Shape;27;p4"/>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4"/>
          <p:cNvSpPr txBox="1"/>
          <p:nvPr>
            <p:ph idx="1" type="body"/>
          </p:nvPr>
        </p:nvSpPr>
        <p:spPr>
          <a:xfrm>
            <a:off x="311700" y="936000"/>
            <a:ext cx="7670100" cy="3956400"/>
          </a:xfrm>
          <a:prstGeom prst="rect">
            <a:avLst/>
          </a:prstGeom>
        </p:spPr>
        <p:txBody>
          <a:bodyPr anchorCtr="0" anchor="t" bIns="91425" lIns="91425" spcFirstLastPara="1" rIns="91425" wrap="square" tIns="91425">
            <a:sp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pic>
        <p:nvPicPr>
          <p:cNvPr id="30" name="Google Shape;30;p4"/>
          <p:cNvPicPr preferRelativeResize="0"/>
          <p:nvPr/>
        </p:nvPicPr>
        <p:blipFill>
          <a:blip r:embed="rId3">
            <a:alphaModFix/>
          </a:blip>
          <a:stretch>
            <a:fillRect/>
          </a:stretch>
        </p:blipFill>
        <p:spPr>
          <a:xfrm>
            <a:off x="8082850" y="11675"/>
            <a:ext cx="1018250" cy="1018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ódigo">
  <p:cSld name="TITLE_AND_BODY_4">
    <p:spTree>
      <p:nvGrpSpPr>
        <p:cNvPr id="31" name="Shape 31"/>
        <p:cNvGrpSpPr/>
        <p:nvPr/>
      </p:nvGrpSpPr>
      <p:grpSpPr>
        <a:xfrm>
          <a:off x="0" y="0"/>
          <a:ext cx="0" cy="0"/>
          <a:chOff x="0" y="0"/>
          <a:chExt cx="0" cy="0"/>
        </a:xfrm>
      </p:grpSpPr>
      <p:pic>
        <p:nvPicPr>
          <p:cNvPr id="32" name="Google Shape;32;p5"/>
          <p:cNvPicPr preferRelativeResize="0"/>
          <p:nvPr/>
        </p:nvPicPr>
        <p:blipFill>
          <a:blip r:embed="rId2">
            <a:alphaModFix/>
          </a:blip>
          <a:stretch>
            <a:fillRect/>
          </a:stretch>
        </p:blipFill>
        <p:spPr>
          <a:xfrm>
            <a:off x="0" y="0"/>
            <a:ext cx="9148729" cy="5147999"/>
          </a:xfrm>
          <a:prstGeom prst="rect">
            <a:avLst/>
          </a:prstGeom>
          <a:noFill/>
          <a:ln>
            <a:noFill/>
          </a:ln>
        </p:spPr>
      </p:pic>
      <p:sp>
        <p:nvSpPr>
          <p:cNvPr id="33" name="Google Shape;33;p5"/>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1" type="body"/>
          </p:nvPr>
        </p:nvSpPr>
        <p:spPr>
          <a:xfrm>
            <a:off x="455400" y="1354850"/>
            <a:ext cx="7446900" cy="3537300"/>
          </a:xfrm>
          <a:prstGeom prst="rect">
            <a:avLst/>
          </a:prstGeom>
          <a:solidFill>
            <a:schemeClr val="lt2"/>
          </a:solidFill>
          <a:effectLst>
            <a:outerShdw rotWithShape="0" algn="bl" dir="10800000" dist="57150">
              <a:schemeClr val="accent1"/>
            </a:outerShdw>
          </a:effectLst>
        </p:spPr>
        <p:txBody>
          <a:bodyPr anchorCtr="0" anchor="t" bIns="91425" lIns="91425" spcFirstLastPara="1" rIns="91425" wrap="square" tIns="91425">
            <a:spAutoFit/>
          </a:bodyPr>
          <a:lstStyle>
            <a:lvl1pPr indent="-317500" lvl="0" marL="457200" rtl="0">
              <a:lnSpc>
                <a:spcPct val="100000"/>
              </a:lnSpc>
              <a:spcBef>
                <a:spcPts val="0"/>
              </a:spcBef>
              <a:spcAft>
                <a:spcPts val="0"/>
              </a:spcAft>
              <a:buSzPts val="1400"/>
              <a:buFont typeface="Courier New"/>
              <a:buChar char="●"/>
              <a:defRPr sz="1400">
                <a:latin typeface="Courier New"/>
                <a:ea typeface="Courier New"/>
                <a:cs typeface="Courier New"/>
                <a:sym typeface="Courier New"/>
              </a:defRPr>
            </a:lvl1pPr>
            <a:lvl2pPr indent="-304800" lvl="1" marL="9144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2pPr>
            <a:lvl3pPr indent="-304800" lvl="2" marL="13716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3pPr>
            <a:lvl4pPr indent="-304800" lvl="3" marL="18288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4pPr>
            <a:lvl5pPr indent="-304800" lvl="4" marL="22860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5pPr>
            <a:lvl6pPr indent="-304800" lvl="5" marL="27432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6pPr>
            <a:lvl7pPr indent="-304800" lvl="6" marL="32004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7pPr>
            <a:lvl8pPr indent="-304800" lvl="7" marL="36576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8pPr>
            <a:lvl9pPr indent="-304800" lvl="8" marL="4114800" rtl="0">
              <a:lnSpc>
                <a:spcPct val="100000"/>
              </a:lnSpc>
              <a:spcBef>
                <a:spcPts val="0"/>
              </a:spcBef>
              <a:spcAft>
                <a:spcPts val="0"/>
              </a:spcAft>
              <a:buSzPts val="1200"/>
              <a:buFont typeface="Courier New"/>
              <a:buChar char="■"/>
              <a:defRPr sz="1200">
                <a:latin typeface="Courier New"/>
                <a:ea typeface="Courier New"/>
                <a:cs typeface="Courier New"/>
                <a:sym typeface="Courier New"/>
              </a:defRPr>
            </a:lvl9pPr>
          </a:lstStyle>
          <a:p/>
        </p:txBody>
      </p:sp>
      <p:sp>
        <p:nvSpPr>
          <p:cNvPr id="35" name="Google Shape;35;p5"/>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
        <p:nvSpPr>
          <p:cNvPr id="36" name="Google Shape;36;p5"/>
          <p:cNvSpPr txBox="1"/>
          <p:nvPr>
            <p:ph idx="2" type="subTitle"/>
          </p:nvPr>
        </p:nvSpPr>
        <p:spPr>
          <a:xfrm>
            <a:off x="386225" y="944613"/>
            <a:ext cx="7240200" cy="324300"/>
          </a:xfrm>
          <a:prstGeom prst="rect">
            <a:avLst/>
          </a:prstGeom>
        </p:spPr>
        <p:txBody>
          <a:bodyPr anchorCtr="0" anchor="t" bIns="91425" lIns="91425" spcFirstLastPara="1" rIns="91425" wrap="square" tIns="91425">
            <a:sp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7" name="Google Shape;37;p5"/>
          <p:cNvPicPr preferRelativeResize="0"/>
          <p:nvPr/>
        </p:nvPicPr>
        <p:blipFill>
          <a:blip r:embed="rId3">
            <a:alphaModFix/>
          </a:blip>
          <a:stretch>
            <a:fillRect/>
          </a:stretch>
        </p:blipFill>
        <p:spPr>
          <a:xfrm>
            <a:off x="8082850" y="11675"/>
            <a:ext cx="1018250" cy="1018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horizontal">
  <p:cSld name="TITLE_AND_BODY_1">
    <p:spTree>
      <p:nvGrpSpPr>
        <p:cNvPr id="38" name="Shape 38"/>
        <p:cNvGrpSpPr/>
        <p:nvPr/>
      </p:nvGrpSpPr>
      <p:grpSpPr>
        <a:xfrm>
          <a:off x="0" y="0"/>
          <a:ext cx="0" cy="0"/>
          <a:chOff x="0" y="0"/>
          <a:chExt cx="0" cy="0"/>
        </a:xfrm>
      </p:grpSpPr>
      <p:pic>
        <p:nvPicPr>
          <p:cNvPr id="39" name="Google Shape;39;p6"/>
          <p:cNvPicPr preferRelativeResize="0"/>
          <p:nvPr/>
        </p:nvPicPr>
        <p:blipFill>
          <a:blip r:embed="rId2">
            <a:alphaModFix/>
          </a:blip>
          <a:stretch>
            <a:fillRect/>
          </a:stretch>
        </p:blipFill>
        <p:spPr>
          <a:xfrm>
            <a:off x="0" y="0"/>
            <a:ext cx="9144000" cy="5147722"/>
          </a:xfrm>
          <a:prstGeom prst="rect">
            <a:avLst/>
          </a:prstGeom>
          <a:noFill/>
          <a:ln>
            <a:noFill/>
          </a:ln>
        </p:spPr>
      </p:pic>
      <p:sp>
        <p:nvSpPr>
          <p:cNvPr id="40" name="Google Shape;40;p6"/>
          <p:cNvSpPr txBox="1"/>
          <p:nvPr>
            <p:ph type="title"/>
          </p:nvPr>
        </p:nvSpPr>
        <p:spPr>
          <a:xfrm>
            <a:off x="311700" y="215525"/>
            <a:ext cx="8520600" cy="60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6"/>
          <p:cNvSpPr txBox="1"/>
          <p:nvPr>
            <p:ph idx="1" type="body"/>
          </p:nvPr>
        </p:nvSpPr>
        <p:spPr>
          <a:xfrm>
            <a:off x="311700" y="936000"/>
            <a:ext cx="8520600" cy="3625800"/>
          </a:xfrm>
          <a:prstGeom prst="rect">
            <a:avLst/>
          </a:prstGeom>
        </p:spPr>
        <p:txBody>
          <a:bodyPr anchorCtr="0" anchor="t" bIns="91425" lIns="91425" spcFirstLastPara="1" rIns="91425" wrap="square" tIns="91425">
            <a:sp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2" name="Google Shape;42;p6"/>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43" name="Google Shape;43;p6"/>
          <p:cNvPicPr preferRelativeResize="0"/>
          <p:nvPr/>
        </p:nvPicPr>
        <p:blipFill>
          <a:blip r:embed="rId3">
            <a:alphaModFix/>
          </a:blip>
          <a:stretch>
            <a:fillRect/>
          </a:stretch>
        </p:blipFill>
        <p:spPr>
          <a:xfrm>
            <a:off x="64125" y="4444075"/>
            <a:ext cx="653150" cy="6531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e caixas">
  <p:cSld name="TITLE_AND_BODY_3">
    <p:spTree>
      <p:nvGrpSpPr>
        <p:cNvPr id="44" name="Shape 44"/>
        <p:cNvGrpSpPr/>
        <p:nvPr/>
      </p:nvGrpSpPr>
      <p:grpSpPr>
        <a:xfrm>
          <a:off x="0" y="0"/>
          <a:ext cx="0" cy="0"/>
          <a:chOff x="0" y="0"/>
          <a:chExt cx="0" cy="0"/>
        </a:xfrm>
      </p:grpSpPr>
      <p:pic>
        <p:nvPicPr>
          <p:cNvPr id="45" name="Google Shape;45;p7"/>
          <p:cNvPicPr preferRelativeResize="0"/>
          <p:nvPr/>
        </p:nvPicPr>
        <p:blipFill>
          <a:blip r:embed="rId2">
            <a:alphaModFix/>
          </a:blip>
          <a:stretch>
            <a:fillRect/>
          </a:stretch>
        </p:blipFill>
        <p:spPr>
          <a:xfrm>
            <a:off x="0" y="0"/>
            <a:ext cx="9144000" cy="5145975"/>
          </a:xfrm>
          <a:prstGeom prst="rect">
            <a:avLst/>
          </a:prstGeom>
          <a:noFill/>
          <a:ln>
            <a:noFill/>
          </a:ln>
        </p:spPr>
      </p:pic>
      <p:sp>
        <p:nvSpPr>
          <p:cNvPr id="46" name="Google Shape;46;p7"/>
          <p:cNvSpPr txBox="1"/>
          <p:nvPr>
            <p:ph idx="1" type="body"/>
          </p:nvPr>
        </p:nvSpPr>
        <p:spPr>
          <a:xfrm>
            <a:off x="385575" y="1759450"/>
            <a:ext cx="7565700" cy="2623800"/>
          </a:xfrm>
          <a:prstGeom prst="rect">
            <a:avLst/>
          </a:prstGeom>
          <a:solidFill>
            <a:schemeClr val="lt2"/>
          </a:solidFill>
          <a:effectLst>
            <a:outerShdw rotWithShape="0" algn="bl" dir="10800000" dist="57150">
              <a:schemeClr val="accent1"/>
            </a:outerShdw>
          </a:effectLst>
        </p:spPr>
        <p:txBody>
          <a:bodyPr anchorCtr="0" anchor="t" bIns="91425" lIns="91425" spcFirstLastPara="1" rIns="91425" wrap="square" tIns="342000">
            <a:sp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7"/>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7"/>
          <p:cNvSpPr txBox="1"/>
          <p:nvPr>
            <p:ph idx="2" type="body"/>
          </p:nvPr>
        </p:nvSpPr>
        <p:spPr>
          <a:xfrm>
            <a:off x="311700" y="939025"/>
            <a:ext cx="7531500" cy="649800"/>
          </a:xfrm>
          <a:prstGeom prst="rect">
            <a:avLst/>
          </a:prstGeom>
        </p:spPr>
        <p:txBody>
          <a:bodyPr anchorCtr="0" anchor="t" bIns="91425" lIns="91425" spcFirstLastPara="1" rIns="91425" wrap="square" tIns="91425">
            <a:sp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7"/>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
        <p:nvSpPr>
          <p:cNvPr id="50" name="Google Shape;50;p7"/>
          <p:cNvSpPr txBox="1"/>
          <p:nvPr>
            <p:ph idx="3" type="subTitle"/>
          </p:nvPr>
        </p:nvSpPr>
        <p:spPr>
          <a:xfrm>
            <a:off x="385725" y="1798875"/>
            <a:ext cx="7295700" cy="3039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None/>
              <a:defRPr b="1" sz="1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1" name="Google Shape;51;p7"/>
          <p:cNvPicPr preferRelativeResize="0"/>
          <p:nvPr/>
        </p:nvPicPr>
        <p:blipFill>
          <a:blip r:embed="rId3">
            <a:alphaModFix/>
          </a:blip>
          <a:stretch>
            <a:fillRect/>
          </a:stretch>
        </p:blipFill>
        <p:spPr>
          <a:xfrm>
            <a:off x="8082850" y="11675"/>
            <a:ext cx="1018250" cy="1018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rpo e caixas horizontal">
  <p:cSld name="TITLE_AND_BODY_3_1">
    <p:spTree>
      <p:nvGrpSpPr>
        <p:cNvPr id="52" name="Shape 52"/>
        <p:cNvGrpSpPr/>
        <p:nvPr/>
      </p:nvGrpSpPr>
      <p:grpSpPr>
        <a:xfrm>
          <a:off x="0" y="0"/>
          <a:ext cx="0" cy="0"/>
          <a:chOff x="0" y="0"/>
          <a:chExt cx="0" cy="0"/>
        </a:xfrm>
      </p:grpSpPr>
      <p:pic>
        <p:nvPicPr>
          <p:cNvPr id="53" name="Google Shape;53;p8"/>
          <p:cNvPicPr preferRelativeResize="0"/>
          <p:nvPr/>
        </p:nvPicPr>
        <p:blipFill>
          <a:blip r:embed="rId2">
            <a:alphaModFix/>
          </a:blip>
          <a:stretch>
            <a:fillRect/>
          </a:stretch>
        </p:blipFill>
        <p:spPr>
          <a:xfrm>
            <a:off x="0" y="0"/>
            <a:ext cx="9144000" cy="5146243"/>
          </a:xfrm>
          <a:prstGeom prst="rect">
            <a:avLst/>
          </a:prstGeom>
          <a:noFill/>
          <a:ln>
            <a:noFill/>
          </a:ln>
        </p:spPr>
      </p:pic>
      <p:sp>
        <p:nvSpPr>
          <p:cNvPr id="54" name="Google Shape;54;p8"/>
          <p:cNvSpPr txBox="1"/>
          <p:nvPr>
            <p:ph idx="1" type="body"/>
          </p:nvPr>
        </p:nvSpPr>
        <p:spPr>
          <a:xfrm>
            <a:off x="394400" y="1759450"/>
            <a:ext cx="8470200" cy="2470500"/>
          </a:xfrm>
          <a:prstGeom prst="rect">
            <a:avLst/>
          </a:prstGeom>
          <a:solidFill>
            <a:schemeClr val="lt2"/>
          </a:solidFill>
          <a:effectLst>
            <a:outerShdw rotWithShape="0" algn="bl" dir="10800000" dist="57150">
              <a:schemeClr val="accent1"/>
            </a:outerShdw>
          </a:effectLst>
        </p:spPr>
        <p:txBody>
          <a:bodyPr anchorCtr="0" anchor="t" bIns="91425" lIns="91425" spcFirstLastPara="1" rIns="91425" wrap="square" tIns="342000">
            <a:sp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5" name="Google Shape;55;p8"/>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8"/>
          <p:cNvSpPr txBox="1"/>
          <p:nvPr>
            <p:ph idx="2" type="body"/>
          </p:nvPr>
        </p:nvSpPr>
        <p:spPr>
          <a:xfrm>
            <a:off x="311700" y="939025"/>
            <a:ext cx="8432100" cy="649800"/>
          </a:xfrm>
          <a:prstGeom prst="rect">
            <a:avLst/>
          </a:prstGeom>
        </p:spPr>
        <p:txBody>
          <a:bodyPr anchorCtr="0" anchor="t" bIns="91425" lIns="91425" spcFirstLastPara="1" rIns="91425" wrap="square" tIns="91425">
            <a:sp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7" name="Google Shape;57;p8"/>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
        <p:nvSpPr>
          <p:cNvPr id="58" name="Google Shape;58;p8"/>
          <p:cNvSpPr txBox="1"/>
          <p:nvPr>
            <p:ph idx="3" type="subTitle"/>
          </p:nvPr>
        </p:nvSpPr>
        <p:spPr>
          <a:xfrm>
            <a:off x="394576" y="1798875"/>
            <a:ext cx="8168100" cy="303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None/>
              <a:defRPr b="1" sz="14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59" name="Google Shape;59;p8"/>
          <p:cNvPicPr preferRelativeResize="0"/>
          <p:nvPr/>
        </p:nvPicPr>
        <p:blipFill>
          <a:blip r:embed="rId3">
            <a:alphaModFix/>
          </a:blip>
          <a:stretch>
            <a:fillRect/>
          </a:stretch>
        </p:blipFill>
        <p:spPr>
          <a:xfrm>
            <a:off x="64125" y="4444075"/>
            <a:ext cx="653150" cy="6531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p:cSld name="TITLE_AND_BODY_2">
    <p:spTree>
      <p:nvGrpSpPr>
        <p:cNvPr id="60"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a:off x="0" y="0"/>
            <a:ext cx="9144000" cy="5146190"/>
          </a:xfrm>
          <a:prstGeom prst="rect">
            <a:avLst/>
          </a:prstGeom>
          <a:noFill/>
          <a:ln>
            <a:noFill/>
          </a:ln>
        </p:spPr>
      </p:pic>
      <p:sp>
        <p:nvSpPr>
          <p:cNvPr id="62" name="Google Shape;62;p9"/>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9"/>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64" name="Google Shape;64;p9"/>
          <p:cNvPicPr preferRelativeResize="0"/>
          <p:nvPr/>
        </p:nvPicPr>
        <p:blipFill>
          <a:blip r:embed="rId3">
            <a:alphaModFix/>
          </a:blip>
          <a:stretch>
            <a:fillRect/>
          </a:stretch>
        </p:blipFill>
        <p:spPr>
          <a:xfrm>
            <a:off x="8082850" y="11675"/>
            <a:ext cx="1018250" cy="1018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horizontal">
  <p:cSld name="TITLE_AND_BODY_1_1">
    <p:spTree>
      <p:nvGrpSpPr>
        <p:cNvPr id="65" name="Shape 65"/>
        <p:cNvGrpSpPr/>
        <p:nvPr/>
      </p:nvGrpSpPr>
      <p:grpSpPr>
        <a:xfrm>
          <a:off x="0" y="0"/>
          <a:ext cx="0" cy="0"/>
          <a:chOff x="0" y="0"/>
          <a:chExt cx="0" cy="0"/>
        </a:xfrm>
      </p:grpSpPr>
      <p:pic>
        <p:nvPicPr>
          <p:cNvPr id="66" name="Google Shape;66;p10"/>
          <p:cNvPicPr preferRelativeResize="0"/>
          <p:nvPr/>
        </p:nvPicPr>
        <p:blipFill>
          <a:blip r:embed="rId2">
            <a:alphaModFix/>
          </a:blip>
          <a:stretch>
            <a:fillRect/>
          </a:stretch>
        </p:blipFill>
        <p:spPr>
          <a:xfrm>
            <a:off x="0" y="0"/>
            <a:ext cx="9144000" cy="5147722"/>
          </a:xfrm>
          <a:prstGeom prst="rect">
            <a:avLst/>
          </a:prstGeom>
          <a:noFill/>
          <a:ln>
            <a:noFill/>
          </a:ln>
        </p:spPr>
      </p:pic>
      <p:sp>
        <p:nvSpPr>
          <p:cNvPr id="67" name="Google Shape;67;p10"/>
          <p:cNvSpPr txBox="1"/>
          <p:nvPr>
            <p:ph type="title"/>
          </p:nvPr>
        </p:nvSpPr>
        <p:spPr>
          <a:xfrm>
            <a:off x="311700" y="215525"/>
            <a:ext cx="8520600" cy="60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0"/>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69" name="Google Shape;69;p10"/>
          <p:cNvPicPr preferRelativeResize="0"/>
          <p:nvPr/>
        </p:nvPicPr>
        <p:blipFill>
          <a:blip r:embed="rId3">
            <a:alphaModFix/>
          </a:blip>
          <a:stretch>
            <a:fillRect/>
          </a:stretch>
        </p:blipFill>
        <p:spPr>
          <a:xfrm>
            <a:off x="64125" y="4444075"/>
            <a:ext cx="653150" cy="6531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000"/>
            <a:ext cx="8520600" cy="569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oboto"/>
              <a:buNone/>
              <a:defRPr b="1" sz="28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936000"/>
            <a:ext cx="8520600" cy="3831000"/>
          </a:xfrm>
          <a:prstGeom prst="rect">
            <a:avLst/>
          </a:prstGeom>
          <a:noFill/>
          <a:ln>
            <a:noFill/>
          </a:ln>
        </p:spPr>
        <p:txBody>
          <a:bodyPr anchorCtr="0" anchor="t" bIns="91425" lIns="91425" spcFirstLastPara="1" rIns="91425" wrap="square" tIns="91425">
            <a:spAutoFit/>
          </a:bodyPr>
          <a:lstStyle>
            <a:lvl1pPr indent="-330200" lvl="0" marL="457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03233" y="4703617"/>
            <a:ext cx="548700" cy="393600"/>
          </a:xfrm>
          <a:prstGeom prst="rect">
            <a:avLst/>
          </a:prstGeom>
          <a:noFill/>
          <a:ln>
            <a:noFill/>
          </a:ln>
        </p:spPr>
        <p:txBody>
          <a:bodyPr anchorCtr="0" anchor="ctr" bIns="91425" lIns="91425" spcFirstLastPara="1" rIns="91425" wrap="square" tIns="91425">
            <a:normAutofit/>
          </a:bodyPr>
          <a:lstStyle>
            <a:lvl1pPr lvl="0" algn="r">
              <a:buNone/>
              <a:defRPr b="1" sz="1200">
                <a:solidFill>
                  <a:schemeClr val="dk1"/>
                </a:solidFill>
              </a:defRPr>
            </a:lvl1pPr>
            <a:lvl2pPr lvl="1" algn="r">
              <a:buNone/>
              <a:defRPr b="1" sz="1200">
                <a:solidFill>
                  <a:schemeClr val="dk1"/>
                </a:solidFill>
              </a:defRPr>
            </a:lvl2pPr>
            <a:lvl3pPr lvl="2" algn="r">
              <a:buNone/>
              <a:defRPr b="1" sz="1200">
                <a:solidFill>
                  <a:schemeClr val="dk1"/>
                </a:solidFill>
              </a:defRPr>
            </a:lvl3pPr>
            <a:lvl4pPr lvl="3" algn="r">
              <a:buNone/>
              <a:defRPr b="1" sz="1200">
                <a:solidFill>
                  <a:schemeClr val="dk1"/>
                </a:solidFill>
              </a:defRPr>
            </a:lvl4pPr>
            <a:lvl5pPr lvl="4" algn="r">
              <a:buNone/>
              <a:defRPr b="1" sz="1200">
                <a:solidFill>
                  <a:schemeClr val="dk1"/>
                </a:solidFill>
              </a:defRPr>
            </a:lvl5pPr>
            <a:lvl6pPr lvl="5" algn="r">
              <a:buNone/>
              <a:defRPr b="1" sz="1200">
                <a:solidFill>
                  <a:schemeClr val="dk1"/>
                </a:solidFill>
              </a:defRPr>
            </a:lvl6pPr>
            <a:lvl7pPr lvl="6" algn="r">
              <a:buNone/>
              <a:defRPr b="1" sz="1200">
                <a:solidFill>
                  <a:schemeClr val="dk1"/>
                </a:solidFill>
              </a:defRPr>
            </a:lvl7pPr>
            <a:lvl8pPr lvl="7" algn="r">
              <a:buNone/>
              <a:defRPr b="1" sz="1200">
                <a:solidFill>
                  <a:schemeClr val="dk1"/>
                </a:solidFill>
              </a:defRPr>
            </a:lvl8pPr>
            <a:lvl9pPr lvl="8" algn="r">
              <a:buNone/>
              <a:defRPr b="1" sz="1200">
                <a:solidFill>
                  <a:schemeClr val="dk1"/>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ulana@ufg.br" TargetMode="External"/><Relationship Id="rId4" Type="http://schemas.openxmlformats.org/officeDocument/2006/relationships/hyperlink" Target="mailto:enzcdn@discente.ufg.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875700" y="672350"/>
            <a:ext cx="73926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Competição 1</a:t>
            </a:r>
            <a:endParaRPr/>
          </a:p>
        </p:txBody>
      </p:sp>
      <p:sp>
        <p:nvSpPr>
          <p:cNvPr id="125" name="Google Shape;125;p22"/>
          <p:cNvSpPr txBox="1"/>
          <p:nvPr>
            <p:ph idx="1" type="subTitle"/>
          </p:nvPr>
        </p:nvSpPr>
        <p:spPr>
          <a:xfrm>
            <a:off x="1370400" y="1287950"/>
            <a:ext cx="6403200" cy="415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pt-BR"/>
              <a:t>Predição de cobertura de um plano de saúde</a:t>
            </a:r>
            <a:endParaRPr/>
          </a:p>
        </p:txBody>
      </p:sp>
      <p:sp>
        <p:nvSpPr>
          <p:cNvPr id="126" name="Google Shape;126;p22"/>
          <p:cNvSpPr txBox="1"/>
          <p:nvPr>
            <p:ph idx="2" type="body"/>
          </p:nvPr>
        </p:nvSpPr>
        <p:spPr>
          <a:xfrm>
            <a:off x="1416150" y="2001675"/>
            <a:ext cx="2912100" cy="464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pt-BR" sz="1800">
                <a:solidFill>
                  <a:srgbClr val="3F3F3F"/>
                </a:solidFill>
              </a:rPr>
              <a:t>Alexandre da Silva</a:t>
            </a:r>
            <a:r>
              <a:rPr baseline="30000" lang="pt-BR"/>
              <a:t>1</a:t>
            </a:r>
            <a:endParaRPr baseline="30000"/>
          </a:p>
        </p:txBody>
      </p:sp>
      <p:sp>
        <p:nvSpPr>
          <p:cNvPr id="127" name="Google Shape;127;p22"/>
          <p:cNvSpPr txBox="1"/>
          <p:nvPr>
            <p:ph idx="3" type="body"/>
          </p:nvPr>
        </p:nvSpPr>
        <p:spPr>
          <a:xfrm>
            <a:off x="4328250" y="2001675"/>
            <a:ext cx="2912100" cy="464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pt-BR" sz="1800">
                <a:solidFill>
                  <a:srgbClr val="3F3F3F"/>
                </a:solidFill>
              </a:rPr>
              <a:t>Enzo Cunha </a:t>
            </a:r>
            <a:r>
              <a:rPr baseline="30000" lang="pt-BR"/>
              <a:t>2</a:t>
            </a:r>
            <a:endParaRPr baseline="30000"/>
          </a:p>
        </p:txBody>
      </p:sp>
      <p:sp>
        <p:nvSpPr>
          <p:cNvPr id="128" name="Google Shape;128;p22"/>
          <p:cNvSpPr txBox="1"/>
          <p:nvPr>
            <p:ph idx="4" type="subTitle"/>
          </p:nvPr>
        </p:nvSpPr>
        <p:spPr>
          <a:xfrm>
            <a:off x="4026450" y="3656950"/>
            <a:ext cx="10911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a:t>2022</a:t>
            </a:r>
            <a:endParaRPr/>
          </a:p>
        </p:txBody>
      </p:sp>
      <p:sp>
        <p:nvSpPr>
          <p:cNvPr id="129" name="Google Shape;129;p22"/>
          <p:cNvSpPr txBox="1"/>
          <p:nvPr>
            <p:ph idx="5" type="body"/>
          </p:nvPr>
        </p:nvSpPr>
        <p:spPr>
          <a:xfrm>
            <a:off x="2829000" y="2466375"/>
            <a:ext cx="3486000" cy="1527000"/>
          </a:xfrm>
          <a:prstGeom prst="rect">
            <a:avLst/>
          </a:prstGeom>
        </p:spPr>
        <p:txBody>
          <a:bodyPr anchorCtr="0" anchor="t" bIns="91425" lIns="91425" spcFirstLastPara="1" rIns="91425" wrap="square" tIns="91425">
            <a:spAutoFit/>
          </a:bodyPr>
          <a:lstStyle/>
          <a:p>
            <a:pPr indent="-121199" lvl="0" marL="224999" rtl="0" algn="ctr">
              <a:spcBef>
                <a:spcPts val="0"/>
              </a:spcBef>
              <a:spcAft>
                <a:spcPts val="0"/>
              </a:spcAft>
              <a:buSzPts val="1200"/>
              <a:buAutoNum type="arabicPeriod"/>
            </a:pPr>
            <a:r>
              <a:rPr lang="pt-BR" u="sng">
                <a:solidFill>
                  <a:schemeClr val="hlink"/>
                </a:solidFill>
                <a:hlinkClick r:id="rId3"/>
              </a:rPr>
              <a:t>fulana@ufg.br</a:t>
            </a:r>
            <a:endParaRPr/>
          </a:p>
          <a:p>
            <a:pPr indent="-121199" lvl="0" marL="224999" rtl="0" algn="ctr">
              <a:spcBef>
                <a:spcPts val="0"/>
              </a:spcBef>
              <a:spcAft>
                <a:spcPts val="0"/>
              </a:spcAft>
              <a:buSzPts val="1200"/>
              <a:buAutoNum type="arabicPeriod"/>
            </a:pPr>
            <a:r>
              <a:rPr lang="pt-BR" u="sng">
                <a:solidFill>
                  <a:schemeClr val="hlink"/>
                </a:solidFill>
                <a:hlinkClick r:id="rId4"/>
              </a:rPr>
              <a:t>enzcdn@discente.ufg.br</a:t>
            </a:r>
            <a:endParaRPr/>
          </a:p>
          <a:p>
            <a:pPr indent="0" lvl="0" marL="0" rtl="0" algn="ctr">
              <a:spcBef>
                <a:spcPts val="1200"/>
              </a:spcBef>
              <a:spcAft>
                <a:spcPts val="0"/>
              </a:spcAft>
              <a:buNone/>
            </a:pPr>
            <a:r>
              <a:rPr lang="pt-BR"/>
              <a:t>Material elaborado em parceria com a professora Nádia Felix</a:t>
            </a:r>
            <a:endParaRPr/>
          </a:p>
          <a:p>
            <a:pPr indent="0" lvl="0" marL="0" rtl="0" algn="ctr">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Algoritmos utilizados</a:t>
            </a:r>
            <a:endParaRPr/>
          </a:p>
        </p:txBody>
      </p:sp>
      <p:sp>
        <p:nvSpPr>
          <p:cNvPr id="193" name="Google Shape;193;p31"/>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94" name="Google Shape;194;p31"/>
          <p:cNvSpPr txBox="1"/>
          <p:nvPr/>
        </p:nvSpPr>
        <p:spPr>
          <a:xfrm>
            <a:off x="311700" y="865325"/>
            <a:ext cx="7020600" cy="30963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rgbClr val="666666"/>
              </a:buClr>
              <a:buSzPts val="2000"/>
              <a:buFont typeface="Karla"/>
              <a:buChar char="▸"/>
            </a:pPr>
            <a:r>
              <a:rPr b="1" lang="pt-BR" sz="1800">
                <a:solidFill>
                  <a:srgbClr val="3F3F3F"/>
                </a:solidFill>
                <a:latin typeface="Roboto"/>
                <a:ea typeface="Roboto"/>
                <a:cs typeface="Roboto"/>
                <a:sym typeface="Roboto"/>
              </a:rPr>
              <a:t>Naive Bayes</a:t>
            </a:r>
            <a:endParaRPr b="1" sz="1800">
              <a:solidFill>
                <a:srgbClr val="3F3F3F"/>
              </a:solidFill>
              <a:latin typeface="Roboto"/>
              <a:ea typeface="Roboto"/>
              <a:cs typeface="Roboto"/>
              <a:sym typeface="Roboto"/>
            </a:endParaRPr>
          </a:p>
          <a:p>
            <a:pPr indent="-342900" lvl="0" marL="914400" rtl="0" algn="l">
              <a:lnSpc>
                <a:spcPct val="115000"/>
              </a:lnSpc>
              <a:spcBef>
                <a:spcPts val="100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Simples de implementar</a:t>
            </a:r>
            <a:endParaRPr sz="1800">
              <a:solidFill>
                <a:srgbClr val="3F3F3F"/>
              </a:solidFill>
              <a:latin typeface="Roboto"/>
              <a:ea typeface="Roboto"/>
              <a:cs typeface="Roboto"/>
              <a:sym typeface="Roboto"/>
            </a:endParaRPr>
          </a:p>
          <a:p>
            <a:pPr indent="-342900" lvl="0" marL="914400" rtl="0" algn="l">
              <a:lnSpc>
                <a:spcPct val="115000"/>
              </a:lnSpc>
              <a:spcBef>
                <a:spcPts val="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Rápido</a:t>
            </a:r>
            <a:endParaRPr sz="1800">
              <a:solidFill>
                <a:srgbClr val="3F3F3F"/>
              </a:solidFill>
              <a:latin typeface="Roboto"/>
              <a:ea typeface="Roboto"/>
              <a:cs typeface="Roboto"/>
              <a:sym typeface="Roboto"/>
            </a:endParaRPr>
          </a:p>
          <a:p>
            <a:pPr indent="-342900" lvl="0" marL="914400" rtl="0" algn="l">
              <a:lnSpc>
                <a:spcPct val="115000"/>
              </a:lnSpc>
              <a:spcBef>
                <a:spcPts val="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Aceita dados categóricos</a:t>
            </a:r>
            <a:endParaRPr sz="1800">
              <a:solidFill>
                <a:srgbClr val="3F3F3F"/>
              </a:solidFill>
              <a:latin typeface="Roboto"/>
              <a:ea typeface="Roboto"/>
              <a:cs typeface="Roboto"/>
              <a:sym typeface="Roboto"/>
            </a:endParaRPr>
          </a:p>
          <a:p>
            <a:pPr indent="-355600" lvl="0" marL="457200" rtl="0" algn="l">
              <a:lnSpc>
                <a:spcPct val="115000"/>
              </a:lnSpc>
              <a:spcBef>
                <a:spcPts val="600"/>
              </a:spcBef>
              <a:spcAft>
                <a:spcPts val="0"/>
              </a:spcAft>
              <a:buClr>
                <a:srgbClr val="666666"/>
              </a:buClr>
              <a:buSzPts val="2000"/>
              <a:buFont typeface="Karla"/>
              <a:buChar char="▸"/>
            </a:pPr>
            <a:r>
              <a:rPr b="1" lang="pt-BR" sz="1800">
                <a:solidFill>
                  <a:srgbClr val="3F3F3F"/>
                </a:solidFill>
                <a:latin typeface="Roboto"/>
                <a:ea typeface="Roboto"/>
                <a:cs typeface="Roboto"/>
                <a:sym typeface="Roboto"/>
              </a:rPr>
              <a:t>Random Forest</a:t>
            </a:r>
            <a:endParaRPr b="1" sz="1800">
              <a:solidFill>
                <a:srgbClr val="3F3F3F"/>
              </a:solidFill>
              <a:latin typeface="Roboto"/>
              <a:ea typeface="Roboto"/>
              <a:cs typeface="Roboto"/>
              <a:sym typeface="Roboto"/>
            </a:endParaRPr>
          </a:p>
          <a:p>
            <a:pPr indent="-342900" lvl="0" marL="914400" rtl="0" algn="l">
              <a:lnSpc>
                <a:spcPct val="115000"/>
              </a:lnSpc>
              <a:spcBef>
                <a:spcPts val="100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Trabalha bem com dados numéricos e categóricos</a:t>
            </a:r>
            <a:endParaRPr sz="1800">
              <a:solidFill>
                <a:srgbClr val="3F3F3F"/>
              </a:solidFill>
              <a:latin typeface="Roboto"/>
              <a:ea typeface="Roboto"/>
              <a:cs typeface="Roboto"/>
              <a:sym typeface="Roboto"/>
            </a:endParaRPr>
          </a:p>
          <a:p>
            <a:pPr indent="-342900" lvl="0" marL="914400" rtl="0" algn="l">
              <a:lnSpc>
                <a:spcPct val="115000"/>
              </a:lnSpc>
              <a:spcBef>
                <a:spcPts val="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Pode lidar com dados faltando</a:t>
            </a:r>
            <a:endParaRPr sz="1800">
              <a:solidFill>
                <a:srgbClr val="3F3F3F"/>
              </a:solidFill>
              <a:latin typeface="Roboto"/>
              <a:ea typeface="Roboto"/>
              <a:cs typeface="Roboto"/>
              <a:sym typeface="Roboto"/>
            </a:endParaRPr>
          </a:p>
          <a:p>
            <a:pPr indent="-342900" lvl="0" marL="914400" rtl="0" algn="l">
              <a:lnSpc>
                <a:spcPct val="115000"/>
              </a:lnSpc>
              <a:spcBef>
                <a:spcPts val="0"/>
              </a:spcBef>
              <a:spcAft>
                <a:spcPts val="0"/>
              </a:spcAft>
              <a:buClr>
                <a:srgbClr val="3F3F3F"/>
              </a:buClr>
              <a:buSzPts val="1800"/>
              <a:buFont typeface="Roboto"/>
              <a:buChar char="-"/>
            </a:pPr>
            <a:r>
              <a:rPr lang="pt-BR" sz="1800">
                <a:solidFill>
                  <a:srgbClr val="3F3F3F"/>
                </a:solidFill>
                <a:latin typeface="Roboto"/>
                <a:ea typeface="Roboto"/>
                <a:cs typeface="Roboto"/>
                <a:sym typeface="Roboto"/>
              </a:rPr>
              <a:t>Robusto a outliers</a:t>
            </a:r>
            <a:endParaRPr sz="1800">
              <a:solidFill>
                <a:srgbClr val="3F3F3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Evolução do modelo</a:t>
            </a:r>
            <a:endParaRPr/>
          </a:p>
        </p:txBody>
      </p:sp>
      <p:sp>
        <p:nvSpPr>
          <p:cNvPr id="200" name="Google Shape;200;p32"/>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Evolução do modelo</a:t>
            </a:r>
            <a:endParaRPr/>
          </a:p>
        </p:txBody>
      </p:sp>
      <p:sp>
        <p:nvSpPr>
          <p:cNvPr id="206" name="Google Shape;206;p33"/>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07" name="Google Shape;207;p33"/>
          <p:cNvSpPr txBox="1"/>
          <p:nvPr/>
        </p:nvSpPr>
        <p:spPr>
          <a:xfrm>
            <a:off x="311700" y="865325"/>
            <a:ext cx="7020600" cy="2731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rgbClr val="666666"/>
              </a:buClr>
              <a:buSzPts val="2000"/>
              <a:buFont typeface="Karla"/>
              <a:buChar char="▸"/>
            </a:pPr>
            <a:r>
              <a:rPr b="1" lang="pt-BR" sz="1800">
                <a:solidFill>
                  <a:srgbClr val="3F3F3F"/>
                </a:solidFill>
                <a:latin typeface="Roboto"/>
                <a:ea typeface="Roboto"/>
                <a:cs typeface="Roboto"/>
                <a:sym typeface="Roboto"/>
              </a:rPr>
              <a:t>Label Encoder</a:t>
            </a:r>
            <a:endParaRPr b="1" sz="1800">
              <a:solidFill>
                <a:srgbClr val="3F3F3F"/>
              </a:solidFill>
              <a:latin typeface="Roboto"/>
              <a:ea typeface="Roboto"/>
              <a:cs typeface="Roboto"/>
              <a:sym typeface="Roboto"/>
            </a:endParaRPr>
          </a:p>
          <a:p>
            <a:pPr indent="-342900" lvl="0" marL="457200" rtl="0" algn="l">
              <a:lnSpc>
                <a:spcPct val="115000"/>
              </a:lnSpc>
              <a:spcBef>
                <a:spcPts val="1000"/>
              </a:spcBef>
              <a:spcAft>
                <a:spcPts val="0"/>
              </a:spcAft>
              <a:buClr>
                <a:srgbClr val="3F3F3F"/>
              </a:buClr>
              <a:buSzPts val="1800"/>
              <a:buFont typeface="Roboto"/>
              <a:buChar char="▸"/>
            </a:pPr>
            <a:r>
              <a:rPr b="1" lang="pt-BR" sz="1800">
                <a:solidFill>
                  <a:srgbClr val="3F3F3F"/>
                </a:solidFill>
                <a:latin typeface="Roboto"/>
                <a:ea typeface="Roboto"/>
                <a:cs typeface="Roboto"/>
                <a:sym typeface="Roboto"/>
              </a:rPr>
              <a:t>Select K Best</a:t>
            </a:r>
            <a:endParaRPr b="1" sz="1800">
              <a:solidFill>
                <a:srgbClr val="3F3F3F"/>
              </a:solidFill>
              <a:latin typeface="Roboto"/>
              <a:ea typeface="Roboto"/>
              <a:cs typeface="Roboto"/>
              <a:sym typeface="Roboto"/>
            </a:endParaRPr>
          </a:p>
          <a:p>
            <a:pPr indent="-342900" lvl="0" marL="457200" rtl="0" algn="l">
              <a:lnSpc>
                <a:spcPct val="115000"/>
              </a:lnSpc>
              <a:spcBef>
                <a:spcPts val="1000"/>
              </a:spcBef>
              <a:spcAft>
                <a:spcPts val="0"/>
              </a:spcAft>
              <a:buClr>
                <a:srgbClr val="3F3F3F"/>
              </a:buClr>
              <a:buSzPts val="1800"/>
              <a:buFont typeface="Roboto"/>
              <a:buChar char="▸"/>
            </a:pPr>
            <a:r>
              <a:rPr b="1" lang="pt-BR" sz="1800">
                <a:solidFill>
                  <a:srgbClr val="3F3F3F"/>
                </a:solidFill>
                <a:latin typeface="Roboto"/>
                <a:ea typeface="Roboto"/>
                <a:cs typeface="Roboto"/>
                <a:sym typeface="Roboto"/>
              </a:rPr>
              <a:t>Random Forest</a:t>
            </a:r>
            <a:endParaRPr b="1" sz="1800">
              <a:solidFill>
                <a:srgbClr val="3F3F3F"/>
              </a:solidFill>
              <a:latin typeface="Roboto"/>
              <a:ea typeface="Roboto"/>
              <a:cs typeface="Roboto"/>
              <a:sym typeface="Roboto"/>
            </a:endParaRPr>
          </a:p>
          <a:p>
            <a:pPr indent="-342900" lvl="0" marL="457200" rtl="0" algn="l">
              <a:lnSpc>
                <a:spcPct val="115000"/>
              </a:lnSpc>
              <a:spcBef>
                <a:spcPts val="1000"/>
              </a:spcBef>
              <a:spcAft>
                <a:spcPts val="0"/>
              </a:spcAft>
              <a:buClr>
                <a:srgbClr val="3F3F3F"/>
              </a:buClr>
              <a:buSzPts val="1800"/>
              <a:buFont typeface="Roboto"/>
              <a:buChar char="▸"/>
            </a:pPr>
            <a:r>
              <a:rPr b="1" lang="pt-BR" sz="1800">
                <a:solidFill>
                  <a:srgbClr val="3F3F3F"/>
                </a:solidFill>
                <a:latin typeface="Roboto"/>
                <a:ea typeface="Roboto"/>
                <a:cs typeface="Roboto"/>
                <a:sym typeface="Roboto"/>
              </a:rPr>
              <a:t>Grid Search</a:t>
            </a:r>
            <a:endParaRPr b="1" sz="1800">
              <a:solidFill>
                <a:srgbClr val="3F3F3F"/>
              </a:solidFill>
              <a:latin typeface="Roboto"/>
              <a:ea typeface="Roboto"/>
              <a:cs typeface="Roboto"/>
              <a:sym typeface="Roboto"/>
            </a:endParaRPr>
          </a:p>
          <a:p>
            <a:pPr indent="-342900" lvl="0" marL="457200" rtl="0" algn="l">
              <a:lnSpc>
                <a:spcPct val="115000"/>
              </a:lnSpc>
              <a:spcBef>
                <a:spcPts val="1000"/>
              </a:spcBef>
              <a:spcAft>
                <a:spcPts val="0"/>
              </a:spcAft>
              <a:buClr>
                <a:srgbClr val="3F3F3F"/>
              </a:buClr>
              <a:buSzPts val="1800"/>
              <a:buFont typeface="Roboto"/>
              <a:buChar char="▸"/>
            </a:pPr>
            <a:r>
              <a:rPr b="1" lang="pt-BR" sz="1800">
                <a:solidFill>
                  <a:srgbClr val="3F3F3F"/>
                </a:solidFill>
                <a:latin typeface="Roboto"/>
                <a:ea typeface="Roboto"/>
                <a:cs typeface="Roboto"/>
                <a:sym typeface="Roboto"/>
              </a:rPr>
              <a:t>Contaminação dos dados</a:t>
            </a:r>
            <a:endParaRPr b="1" sz="1800">
              <a:solidFill>
                <a:srgbClr val="3F3F3F"/>
              </a:solidFill>
              <a:latin typeface="Roboto"/>
              <a:ea typeface="Roboto"/>
              <a:cs typeface="Roboto"/>
              <a:sym typeface="Roboto"/>
            </a:endParaRPr>
          </a:p>
          <a:p>
            <a:pPr indent="-342900" lvl="0" marL="457200" rtl="0" algn="l">
              <a:lnSpc>
                <a:spcPct val="115000"/>
              </a:lnSpc>
              <a:spcBef>
                <a:spcPts val="1000"/>
              </a:spcBef>
              <a:spcAft>
                <a:spcPts val="1000"/>
              </a:spcAft>
              <a:buClr>
                <a:srgbClr val="3F3F3F"/>
              </a:buClr>
              <a:buSzPts val="1800"/>
              <a:buFont typeface="Roboto"/>
              <a:buChar char="▸"/>
            </a:pPr>
            <a:r>
              <a:rPr b="1" lang="pt-BR" sz="1800">
                <a:solidFill>
                  <a:srgbClr val="3F3F3F"/>
                </a:solidFill>
                <a:latin typeface="Roboto"/>
                <a:ea typeface="Roboto"/>
                <a:cs typeface="Roboto"/>
                <a:sym typeface="Roboto"/>
              </a:rPr>
              <a:t>Comparação com notebook de exemplo</a:t>
            </a:r>
            <a:endParaRPr b="1" sz="1800">
              <a:solidFill>
                <a:srgbClr val="3F3F3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Avaliação do modelo</a:t>
            </a:r>
            <a:endParaRPr/>
          </a:p>
        </p:txBody>
      </p:sp>
      <p:sp>
        <p:nvSpPr>
          <p:cNvPr id="213" name="Google Shape;213;p34"/>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Avaliação no conjunto de validação</a:t>
            </a:r>
            <a:endParaRPr/>
          </a:p>
        </p:txBody>
      </p:sp>
      <p:sp>
        <p:nvSpPr>
          <p:cNvPr id="219" name="Google Shape;219;p35"/>
          <p:cNvSpPr txBox="1"/>
          <p:nvPr>
            <p:ph idx="1" type="body"/>
          </p:nvPr>
        </p:nvSpPr>
        <p:spPr>
          <a:xfrm>
            <a:off x="3611600" y="4025250"/>
            <a:ext cx="49245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Figura 2:</a:t>
            </a:r>
            <a:r>
              <a:rPr lang="pt-BR" sz="1400"/>
              <a:t> Scores</a:t>
            </a:r>
            <a:endParaRPr sz="1400"/>
          </a:p>
        </p:txBody>
      </p:sp>
      <p:sp>
        <p:nvSpPr>
          <p:cNvPr id="220" name="Google Shape;220;p35"/>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21" name="Google Shape;221;p35"/>
          <p:cNvPicPr preferRelativeResize="0"/>
          <p:nvPr/>
        </p:nvPicPr>
        <p:blipFill>
          <a:blip r:embed="rId3">
            <a:alphaModFix/>
          </a:blip>
          <a:stretch>
            <a:fillRect/>
          </a:stretch>
        </p:blipFill>
        <p:spPr>
          <a:xfrm>
            <a:off x="4020113" y="2339776"/>
            <a:ext cx="4107475" cy="1393225"/>
          </a:xfrm>
          <a:prstGeom prst="rect">
            <a:avLst/>
          </a:prstGeom>
          <a:noFill/>
          <a:ln>
            <a:noFill/>
          </a:ln>
        </p:spPr>
      </p:pic>
      <p:pic>
        <p:nvPicPr>
          <p:cNvPr id="222" name="Google Shape;222;p35"/>
          <p:cNvPicPr preferRelativeResize="0"/>
          <p:nvPr/>
        </p:nvPicPr>
        <p:blipFill>
          <a:blip r:embed="rId4">
            <a:alphaModFix/>
          </a:blip>
          <a:stretch>
            <a:fillRect/>
          </a:stretch>
        </p:blipFill>
        <p:spPr>
          <a:xfrm>
            <a:off x="311700" y="1143500"/>
            <a:ext cx="3623675" cy="2881750"/>
          </a:xfrm>
          <a:prstGeom prst="rect">
            <a:avLst/>
          </a:prstGeom>
          <a:noFill/>
          <a:ln>
            <a:noFill/>
          </a:ln>
        </p:spPr>
      </p:pic>
      <p:sp>
        <p:nvSpPr>
          <p:cNvPr id="223" name="Google Shape;223;p35"/>
          <p:cNvSpPr txBox="1"/>
          <p:nvPr>
            <p:ph idx="1" type="body"/>
          </p:nvPr>
        </p:nvSpPr>
        <p:spPr>
          <a:xfrm>
            <a:off x="-1113475" y="4025238"/>
            <a:ext cx="64740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Figura 1:</a:t>
            </a:r>
            <a:r>
              <a:rPr lang="pt-BR" sz="1400"/>
              <a:t> Matriz de confusão</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Avaliação no conjunto de teste</a:t>
            </a:r>
            <a:endParaRPr/>
          </a:p>
        </p:txBody>
      </p:sp>
      <p:sp>
        <p:nvSpPr>
          <p:cNvPr id="229" name="Google Shape;229;p36"/>
          <p:cNvSpPr txBox="1"/>
          <p:nvPr>
            <p:ph idx="1" type="body"/>
          </p:nvPr>
        </p:nvSpPr>
        <p:spPr>
          <a:xfrm>
            <a:off x="311700" y="936000"/>
            <a:ext cx="76701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Figura 3:</a:t>
            </a:r>
            <a:r>
              <a:rPr lang="pt-BR" sz="1400"/>
              <a:t> Primeira tentativa válida</a:t>
            </a:r>
            <a:endParaRPr sz="1400"/>
          </a:p>
        </p:txBody>
      </p:sp>
      <p:sp>
        <p:nvSpPr>
          <p:cNvPr id="230" name="Google Shape;230;p36"/>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231" name="Google Shape;231;p36"/>
          <p:cNvPicPr preferRelativeResize="0"/>
          <p:nvPr/>
        </p:nvPicPr>
        <p:blipFill>
          <a:blip r:embed="rId3">
            <a:alphaModFix/>
          </a:blip>
          <a:stretch>
            <a:fillRect/>
          </a:stretch>
        </p:blipFill>
        <p:spPr>
          <a:xfrm>
            <a:off x="1303538" y="1281900"/>
            <a:ext cx="5686425" cy="990600"/>
          </a:xfrm>
          <a:prstGeom prst="rect">
            <a:avLst/>
          </a:prstGeom>
          <a:noFill/>
          <a:ln>
            <a:noFill/>
          </a:ln>
        </p:spPr>
      </p:pic>
      <p:pic>
        <p:nvPicPr>
          <p:cNvPr id="232" name="Google Shape;232;p36"/>
          <p:cNvPicPr preferRelativeResize="0"/>
          <p:nvPr/>
        </p:nvPicPr>
        <p:blipFill>
          <a:blip r:embed="rId4">
            <a:alphaModFix/>
          </a:blip>
          <a:stretch>
            <a:fillRect/>
          </a:stretch>
        </p:blipFill>
        <p:spPr>
          <a:xfrm>
            <a:off x="1287175" y="2871000"/>
            <a:ext cx="5495925" cy="923925"/>
          </a:xfrm>
          <a:prstGeom prst="rect">
            <a:avLst/>
          </a:prstGeom>
          <a:noFill/>
          <a:ln>
            <a:noFill/>
          </a:ln>
        </p:spPr>
      </p:pic>
      <p:sp>
        <p:nvSpPr>
          <p:cNvPr id="233" name="Google Shape;233;p36"/>
          <p:cNvSpPr txBox="1"/>
          <p:nvPr>
            <p:ph idx="1" type="body"/>
          </p:nvPr>
        </p:nvSpPr>
        <p:spPr>
          <a:xfrm>
            <a:off x="311713" y="2371650"/>
            <a:ext cx="76701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Figura 4:</a:t>
            </a:r>
            <a:r>
              <a:rPr lang="pt-BR" sz="1400"/>
              <a:t> Última entrega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39" name="Google Shape;239;p37"/>
          <p:cNvSpPr txBox="1"/>
          <p:nvPr>
            <p:ph type="title"/>
          </p:nvPr>
        </p:nvSpPr>
        <p:spPr>
          <a:xfrm>
            <a:off x="1799275" y="1078975"/>
            <a:ext cx="54840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Obrigado!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Sumário</a:t>
            </a:r>
            <a:endParaRPr/>
          </a:p>
        </p:txBody>
      </p:sp>
      <p:sp>
        <p:nvSpPr>
          <p:cNvPr id="135" name="Google Shape;135;p23"/>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36" name="Google Shape;136;p23"/>
          <p:cNvSpPr txBox="1"/>
          <p:nvPr/>
        </p:nvSpPr>
        <p:spPr>
          <a:xfrm>
            <a:off x="311700" y="865325"/>
            <a:ext cx="4503600" cy="1939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rgbClr val="666666"/>
              </a:buClr>
              <a:buSzPts val="2000"/>
              <a:buFont typeface="Karla"/>
              <a:buChar char="▸"/>
            </a:pPr>
            <a:r>
              <a:rPr b="1" lang="pt-BR" sz="1800">
                <a:solidFill>
                  <a:srgbClr val="3F3F3F"/>
                </a:solidFill>
                <a:latin typeface="Roboto"/>
                <a:ea typeface="Roboto"/>
                <a:cs typeface="Roboto"/>
                <a:sym typeface="Roboto"/>
              </a:rPr>
              <a:t>Descrição do problema</a:t>
            </a:r>
            <a:endParaRPr b="1" sz="1800">
              <a:solidFill>
                <a:srgbClr val="3F3F3F"/>
              </a:solidFill>
              <a:latin typeface="Roboto"/>
              <a:ea typeface="Roboto"/>
              <a:cs typeface="Roboto"/>
              <a:sym typeface="Roboto"/>
            </a:endParaRPr>
          </a:p>
          <a:p>
            <a:pPr indent="-355600" lvl="0" marL="457200" rtl="0" algn="l">
              <a:lnSpc>
                <a:spcPct val="115000"/>
              </a:lnSpc>
              <a:spcBef>
                <a:spcPts val="1000"/>
              </a:spcBef>
              <a:spcAft>
                <a:spcPts val="0"/>
              </a:spcAft>
              <a:buClr>
                <a:srgbClr val="666666"/>
              </a:buClr>
              <a:buSzPts val="2000"/>
              <a:buFont typeface="Karla"/>
              <a:buChar char="▸"/>
            </a:pPr>
            <a:r>
              <a:rPr b="1" lang="pt-BR" sz="1800">
                <a:solidFill>
                  <a:srgbClr val="3F3F3F"/>
                </a:solidFill>
                <a:latin typeface="Roboto"/>
                <a:ea typeface="Roboto"/>
                <a:cs typeface="Roboto"/>
                <a:sym typeface="Roboto"/>
              </a:rPr>
              <a:t>Descrição do conjunto de dados</a:t>
            </a:r>
            <a:endParaRPr b="1" sz="1800">
              <a:solidFill>
                <a:srgbClr val="3F3F3F"/>
              </a:solidFill>
              <a:latin typeface="Roboto"/>
              <a:ea typeface="Roboto"/>
              <a:cs typeface="Roboto"/>
              <a:sym typeface="Roboto"/>
            </a:endParaRPr>
          </a:p>
          <a:p>
            <a:pPr indent="-355600" lvl="0" marL="457200" rtl="0" algn="l">
              <a:lnSpc>
                <a:spcPct val="115000"/>
              </a:lnSpc>
              <a:spcBef>
                <a:spcPts val="1000"/>
              </a:spcBef>
              <a:spcAft>
                <a:spcPts val="0"/>
              </a:spcAft>
              <a:buClr>
                <a:srgbClr val="666666"/>
              </a:buClr>
              <a:buSzPts val="2000"/>
              <a:buFont typeface="Roboto"/>
              <a:buChar char="▸"/>
            </a:pPr>
            <a:r>
              <a:rPr b="1" lang="pt-BR" sz="1800">
                <a:solidFill>
                  <a:srgbClr val="3F3F3F"/>
                </a:solidFill>
                <a:latin typeface="Roboto"/>
                <a:ea typeface="Roboto"/>
                <a:cs typeface="Roboto"/>
                <a:sym typeface="Roboto"/>
              </a:rPr>
              <a:t>Algoritmos utilizados</a:t>
            </a:r>
            <a:endParaRPr b="1" sz="1800">
              <a:solidFill>
                <a:srgbClr val="3F3F3F"/>
              </a:solidFill>
              <a:latin typeface="Roboto"/>
              <a:ea typeface="Roboto"/>
              <a:cs typeface="Roboto"/>
              <a:sym typeface="Roboto"/>
            </a:endParaRPr>
          </a:p>
          <a:p>
            <a:pPr indent="-355600" lvl="0" marL="457200" rtl="0" algn="l">
              <a:lnSpc>
                <a:spcPct val="115000"/>
              </a:lnSpc>
              <a:spcBef>
                <a:spcPts val="1000"/>
              </a:spcBef>
              <a:spcAft>
                <a:spcPts val="1000"/>
              </a:spcAft>
              <a:buClr>
                <a:srgbClr val="666666"/>
              </a:buClr>
              <a:buSzPts val="2000"/>
              <a:buFont typeface="Karla"/>
              <a:buChar char="▸"/>
            </a:pPr>
            <a:r>
              <a:rPr b="1" lang="pt-BR" sz="1800">
                <a:solidFill>
                  <a:srgbClr val="3F3F3F"/>
                </a:solidFill>
                <a:latin typeface="Roboto"/>
                <a:ea typeface="Roboto"/>
                <a:cs typeface="Roboto"/>
                <a:sym typeface="Roboto"/>
              </a:rPr>
              <a:t>Avaliação do modelo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Descrição do problema</a:t>
            </a:r>
            <a:endParaRPr/>
          </a:p>
        </p:txBody>
      </p:sp>
      <p:sp>
        <p:nvSpPr>
          <p:cNvPr id="142" name="Google Shape;142;p24"/>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 de uso de tabela</a:t>
            </a:r>
            <a:endParaRPr/>
          </a:p>
        </p:txBody>
      </p:sp>
      <p:sp>
        <p:nvSpPr>
          <p:cNvPr id="148" name="Google Shape;148;p25"/>
          <p:cNvSpPr txBox="1"/>
          <p:nvPr>
            <p:ph idx="1" type="body"/>
          </p:nvPr>
        </p:nvSpPr>
        <p:spPr>
          <a:xfrm>
            <a:off x="281975" y="1441450"/>
            <a:ext cx="76701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Tabela 1: </a:t>
            </a:r>
            <a:r>
              <a:rPr lang="pt-BR" sz="1400"/>
              <a:t>Países e seus códigos</a:t>
            </a:r>
            <a:endParaRPr sz="1400"/>
          </a:p>
        </p:txBody>
      </p:sp>
      <p:sp>
        <p:nvSpPr>
          <p:cNvPr id="149" name="Google Shape;149;p25"/>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graphicFrame>
        <p:nvGraphicFramePr>
          <p:cNvPr id="150" name="Google Shape;150;p25"/>
          <p:cNvGraphicFramePr/>
          <p:nvPr/>
        </p:nvGraphicFramePr>
        <p:xfrm>
          <a:off x="937825" y="1882900"/>
          <a:ext cx="3000000" cy="3000000"/>
        </p:xfrm>
        <a:graphic>
          <a:graphicData uri="http://schemas.openxmlformats.org/drawingml/2006/table">
            <a:tbl>
              <a:tblPr>
                <a:noFill/>
                <a:tableStyleId>{BFBF0496-286E-4F41-9D0A-FEA142FA4E36}</a:tableStyleId>
              </a:tblPr>
              <a:tblGrid>
                <a:gridCol w="2064875"/>
                <a:gridCol w="2064875"/>
                <a:gridCol w="2064875"/>
              </a:tblGrid>
              <a:tr h="396200">
                <a:tc>
                  <a:txBody>
                    <a:bodyPr/>
                    <a:lstStyle/>
                    <a:p>
                      <a:pPr indent="0" lvl="0" marL="0" rtl="0" algn="l">
                        <a:spcBef>
                          <a:spcPts val="0"/>
                        </a:spcBef>
                        <a:spcAft>
                          <a:spcPts val="0"/>
                        </a:spcAft>
                        <a:buNone/>
                      </a:pPr>
                      <a:r>
                        <a:rPr b="1" lang="pt-BR"/>
                        <a:t>Nome do País</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pt-BR"/>
                        <a:t>Código 1</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pt-BR"/>
                        <a:t>Código 2</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pt-BR"/>
                        <a:t>Afeganistão</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AF</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AFG</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pt-BR"/>
                        <a:t>Albânia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pt-BR"/>
                        <a:t>AL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pt-BR"/>
                        <a:t>ALB</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lang="pt-BR"/>
                        <a:t>Algeria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DZ</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DZA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pt-BR"/>
                        <a:t>Brasil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pt-BR"/>
                        <a:t>BR</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pt-BR"/>
                        <a:t>BRA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lang="pt-BR"/>
                        <a:t>Colômbia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CL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pt-BR"/>
                        <a:t>CLB</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385575" y="1759450"/>
            <a:ext cx="7565700" cy="1644600"/>
          </a:xfrm>
          <a:prstGeom prst="rect">
            <a:avLst/>
          </a:prstGeom>
        </p:spPr>
        <p:txBody>
          <a:bodyPr anchorCtr="0" anchor="t" bIns="91425" lIns="91425" spcFirstLastPara="1" rIns="91425" wrap="square" tIns="342000">
            <a:spAutoFit/>
          </a:bodyPr>
          <a:lstStyle/>
          <a:p>
            <a:pPr indent="0" lvl="0" marL="0" rtl="0" algn="l">
              <a:spcBef>
                <a:spcPts val="0"/>
              </a:spcBef>
              <a:spcAft>
                <a:spcPts val="1200"/>
              </a:spcAft>
              <a:buNone/>
            </a:pPr>
            <a:r>
              <a:rPr lang="pt-B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p>
        </p:txBody>
      </p:sp>
      <p:sp>
        <p:nvSpPr>
          <p:cNvPr id="156" name="Google Shape;156;p26"/>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 de uso de caixa</a:t>
            </a:r>
            <a:endParaRPr/>
          </a:p>
        </p:txBody>
      </p:sp>
      <p:sp>
        <p:nvSpPr>
          <p:cNvPr id="157" name="Google Shape;157;p26"/>
          <p:cNvSpPr txBox="1"/>
          <p:nvPr>
            <p:ph idx="2" type="body"/>
          </p:nvPr>
        </p:nvSpPr>
        <p:spPr>
          <a:xfrm>
            <a:off x="311700" y="939025"/>
            <a:ext cx="75315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pt-BR"/>
              <a:t>Com um plano de fundo e uma sombra é possível formar esta caixa para dar destaque à alguma informação:</a:t>
            </a:r>
            <a:endParaRPr/>
          </a:p>
        </p:txBody>
      </p:sp>
      <p:sp>
        <p:nvSpPr>
          <p:cNvPr id="158" name="Google Shape;158;p26"/>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59" name="Google Shape;159;p26"/>
          <p:cNvSpPr txBox="1"/>
          <p:nvPr>
            <p:ph idx="3" type="subTitle"/>
          </p:nvPr>
        </p:nvSpPr>
        <p:spPr>
          <a:xfrm>
            <a:off x="385725" y="1798875"/>
            <a:ext cx="7295700" cy="30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Exemplo de caixa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 de uso de imagem</a:t>
            </a:r>
            <a:endParaRPr/>
          </a:p>
        </p:txBody>
      </p:sp>
      <p:sp>
        <p:nvSpPr>
          <p:cNvPr id="165" name="Google Shape;165;p27"/>
          <p:cNvSpPr txBox="1"/>
          <p:nvPr>
            <p:ph idx="1" type="body"/>
          </p:nvPr>
        </p:nvSpPr>
        <p:spPr>
          <a:xfrm>
            <a:off x="311700" y="936000"/>
            <a:ext cx="76701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pt-BR" sz="1400">
                <a:solidFill>
                  <a:schemeClr val="accent1"/>
                </a:solidFill>
              </a:rPr>
              <a:t>Figura 1:</a:t>
            </a:r>
            <a:r>
              <a:rPr lang="pt-BR" sz="1400"/>
              <a:t> A Logo da UFG</a:t>
            </a:r>
            <a:endParaRPr sz="1400"/>
          </a:p>
        </p:txBody>
      </p:sp>
      <p:sp>
        <p:nvSpPr>
          <p:cNvPr id="166" name="Google Shape;166;p27"/>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pic>
        <p:nvPicPr>
          <p:cNvPr id="167" name="Google Shape;167;p27"/>
          <p:cNvPicPr preferRelativeResize="0"/>
          <p:nvPr/>
        </p:nvPicPr>
        <p:blipFill>
          <a:blip r:embed="rId3">
            <a:alphaModFix/>
          </a:blip>
          <a:stretch>
            <a:fillRect/>
          </a:stretch>
        </p:blipFill>
        <p:spPr>
          <a:xfrm>
            <a:off x="2187508" y="1530825"/>
            <a:ext cx="4066683" cy="214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215525"/>
            <a:ext cx="74469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 de um código</a:t>
            </a:r>
            <a:endParaRPr/>
          </a:p>
        </p:txBody>
      </p:sp>
      <p:sp>
        <p:nvSpPr>
          <p:cNvPr id="173" name="Google Shape;173;p28"/>
          <p:cNvSpPr txBox="1"/>
          <p:nvPr>
            <p:ph idx="1" type="body"/>
          </p:nvPr>
        </p:nvSpPr>
        <p:spPr>
          <a:xfrm>
            <a:off x="455400" y="1354850"/>
            <a:ext cx="7446900" cy="277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rPr>
              <a:t>// This is a simple Java program.</a:t>
            </a:r>
            <a:endParaRPr>
              <a:solidFill>
                <a:schemeClr val="dk2"/>
              </a:solidFill>
            </a:endParaRPr>
          </a:p>
          <a:p>
            <a:pPr indent="0" lvl="0" marL="0" rtl="0" algn="l">
              <a:spcBef>
                <a:spcPts val="0"/>
              </a:spcBef>
              <a:spcAft>
                <a:spcPts val="0"/>
              </a:spcAft>
              <a:buNone/>
            </a:pPr>
            <a:r>
              <a:rPr lang="pt-BR">
                <a:solidFill>
                  <a:schemeClr val="dk2"/>
                </a:solidFill>
              </a:rPr>
              <a:t>// FileName : "HelloWorld.java".</a:t>
            </a:r>
            <a:endParaRPr>
              <a:solidFill>
                <a:schemeClr val="dk2"/>
              </a:solidFill>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solidFill>
                  <a:schemeClr val="accent4"/>
                </a:solidFill>
              </a:rPr>
              <a:t>class</a:t>
            </a:r>
            <a:r>
              <a:rPr lang="pt-BR"/>
              <a:t> </a:t>
            </a:r>
            <a:r>
              <a:rPr lang="pt-BR">
                <a:solidFill>
                  <a:schemeClr val="accent1"/>
                </a:solidFill>
              </a:rPr>
              <a:t>HelloWorld</a:t>
            </a:r>
            <a:endParaRPr>
              <a:solidFill>
                <a:schemeClr val="accent1"/>
              </a:solidFill>
            </a:endParaRPr>
          </a:p>
          <a:p>
            <a:pPr indent="0" lvl="0" marL="0" rtl="0" algn="l">
              <a:spcBef>
                <a:spcPts val="0"/>
              </a:spcBef>
              <a:spcAft>
                <a:spcPts val="0"/>
              </a:spcAft>
              <a:buNone/>
            </a:pPr>
            <a:r>
              <a:rPr lang="pt-BR"/>
              <a:t>{</a:t>
            </a:r>
            <a:endParaRPr/>
          </a:p>
          <a:p>
            <a:pPr indent="0" lvl="0" marL="0" rtl="0" algn="l">
              <a:spcBef>
                <a:spcPts val="0"/>
              </a:spcBef>
              <a:spcAft>
                <a:spcPts val="0"/>
              </a:spcAft>
              <a:buNone/>
            </a:pPr>
            <a:r>
              <a:rPr lang="pt-BR"/>
              <a:t>    </a:t>
            </a:r>
            <a:r>
              <a:rPr lang="pt-BR">
                <a:solidFill>
                  <a:schemeClr val="dk2"/>
                </a:solidFill>
              </a:rPr>
              <a:t>// Your program begins with a call to main().</a:t>
            </a:r>
            <a:endParaRPr>
              <a:solidFill>
                <a:schemeClr val="dk2"/>
              </a:solidFill>
            </a:endParaRPr>
          </a:p>
          <a:p>
            <a:pPr indent="0" lvl="0" marL="0" rtl="0" algn="l">
              <a:spcBef>
                <a:spcPts val="0"/>
              </a:spcBef>
              <a:spcAft>
                <a:spcPts val="0"/>
              </a:spcAft>
              <a:buNone/>
            </a:pPr>
            <a:r>
              <a:rPr lang="pt-BR">
                <a:solidFill>
                  <a:schemeClr val="dk2"/>
                </a:solidFill>
              </a:rPr>
              <a:t>    // Prints "Hello, World" to the terminal window.</a:t>
            </a:r>
            <a:endParaRPr>
              <a:solidFill>
                <a:schemeClr val="dk2"/>
              </a:solidFill>
            </a:endParaRPr>
          </a:p>
          <a:p>
            <a:pPr indent="0" lvl="0" marL="0" rtl="0" algn="l">
              <a:spcBef>
                <a:spcPts val="0"/>
              </a:spcBef>
              <a:spcAft>
                <a:spcPts val="0"/>
              </a:spcAft>
              <a:buNone/>
            </a:pPr>
            <a:r>
              <a:rPr lang="pt-BR"/>
              <a:t>    </a:t>
            </a:r>
            <a:r>
              <a:rPr lang="pt-BR">
                <a:solidFill>
                  <a:schemeClr val="accent4"/>
                </a:solidFill>
              </a:rPr>
              <a:t>public static void</a:t>
            </a:r>
            <a:r>
              <a:rPr lang="pt-BR"/>
              <a:t> </a:t>
            </a:r>
            <a:r>
              <a:rPr lang="pt-BR">
                <a:solidFill>
                  <a:schemeClr val="accent1"/>
                </a:solidFill>
              </a:rPr>
              <a:t>main</a:t>
            </a:r>
            <a:r>
              <a:rPr lang="pt-BR"/>
              <a:t>(</a:t>
            </a:r>
            <a:r>
              <a:rPr lang="pt-BR">
                <a:solidFill>
                  <a:schemeClr val="accent4"/>
                </a:solidFill>
              </a:rPr>
              <a:t>String</a:t>
            </a:r>
            <a:r>
              <a:rPr lang="pt-BR"/>
              <a:t> args[])</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a:t>
            </a:r>
            <a:r>
              <a:rPr lang="pt-BR">
                <a:solidFill>
                  <a:schemeClr val="accent4"/>
                </a:solidFill>
              </a:rPr>
              <a:t>System.out.</a:t>
            </a:r>
            <a:r>
              <a:rPr lang="pt-BR">
                <a:solidFill>
                  <a:schemeClr val="accent2"/>
                </a:solidFill>
              </a:rPr>
              <a:t>println</a:t>
            </a:r>
            <a:r>
              <a:rPr lang="pt-BR"/>
              <a:t>(</a:t>
            </a:r>
            <a:r>
              <a:rPr lang="pt-BR">
                <a:solidFill>
                  <a:schemeClr val="accent6"/>
                </a:solidFill>
              </a:rPr>
              <a:t>"Hello, World"</a:t>
            </a:r>
            <a:r>
              <a:rPr lang="pt-BR"/>
              <a:t>);</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a:t>
            </a:r>
            <a:endParaRPr/>
          </a:p>
        </p:txBody>
      </p:sp>
      <p:sp>
        <p:nvSpPr>
          <p:cNvPr id="174" name="Google Shape;174;p28"/>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75" name="Google Shape;175;p28"/>
          <p:cNvSpPr txBox="1"/>
          <p:nvPr>
            <p:ph idx="2" type="subTitle"/>
          </p:nvPr>
        </p:nvSpPr>
        <p:spPr>
          <a:xfrm>
            <a:off x="386225" y="944613"/>
            <a:ext cx="7240200" cy="400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pt-BR">
                <a:solidFill>
                  <a:schemeClr val="accent1"/>
                </a:solidFill>
              </a:rPr>
              <a:t>Código 1: </a:t>
            </a:r>
            <a:r>
              <a:rPr lang="pt-BR"/>
              <a:t>HellowWord.java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Descrição do conjunto de dados</a:t>
            </a:r>
            <a:endParaRPr/>
          </a:p>
        </p:txBody>
      </p:sp>
      <p:sp>
        <p:nvSpPr>
          <p:cNvPr id="181" name="Google Shape;181;p29"/>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40375" y="1554800"/>
            <a:ext cx="5518800" cy="21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Algoritmos utilizados</a:t>
            </a:r>
            <a:endParaRPr/>
          </a:p>
        </p:txBody>
      </p:sp>
      <p:sp>
        <p:nvSpPr>
          <p:cNvPr id="187" name="Google Shape;187;p30"/>
          <p:cNvSpPr txBox="1"/>
          <p:nvPr>
            <p:ph idx="12" type="sldNum"/>
          </p:nvPr>
        </p:nvSpPr>
        <p:spPr>
          <a:xfrm>
            <a:off x="85032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FGTeX Presentation">
  <a:themeElements>
    <a:clrScheme name="Simple Light">
      <a:dk1>
        <a:srgbClr val="212121"/>
      </a:dk1>
      <a:lt1>
        <a:srgbClr val="FFFFFF"/>
      </a:lt1>
      <a:dk2>
        <a:srgbClr val="969696"/>
      </a:dk2>
      <a:lt2>
        <a:srgbClr val="F9F9F9"/>
      </a:lt2>
      <a:accent1>
        <a:srgbClr val="0072B9"/>
      </a:accent1>
      <a:accent2>
        <a:srgbClr val="005CA1"/>
      </a:accent2>
      <a:accent3>
        <a:srgbClr val="BF53DB"/>
      </a:accent3>
      <a:accent4>
        <a:srgbClr val="8E1AAA"/>
      </a:accent4>
      <a:accent5>
        <a:srgbClr val="7ABC0C"/>
      </a:accent5>
      <a:accent6>
        <a:srgbClr val="5B8D08"/>
      </a:accent6>
      <a:hlink>
        <a:srgbClr val="0072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