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28594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2859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217022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6217022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6217022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6217022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6217022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6217022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62170223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62170223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6217022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6217022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8fa0880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8fa0880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fa08806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8fa08806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8fa08806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8fa08806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6217022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6217022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e24953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e24953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5511fb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5511fb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6217022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6217022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798ae6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798ae6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21702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21702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217022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217022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2170223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217022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6217022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6217022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22250"/>
            <a:ext cx="7022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Black"/>
                <a:ea typeface="Roboto Black"/>
                <a:cs typeface="Roboto Black"/>
                <a:sym typeface="Roboto Black"/>
              </a:rPr>
              <a:t>2021.1 [para editar: Slide -&gt; Editar Tema]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139924" y="133775"/>
            <a:ext cx="443596" cy="46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8258099" y="213525"/>
            <a:ext cx="621792" cy="65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Google Shape;47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151349" y="4567638"/>
            <a:ext cx="443596" cy="46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ool.stockcharts.com/doku.php?id=trading_strategies:gap_trading_strategies#:~:text=Gap%20trading%20is%20a%20simple,below%20it%20signals%20a%20shor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91400" y="1613100"/>
            <a:ext cx="63030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Black"/>
                <a:ea typeface="Roboto Black"/>
                <a:cs typeface="Roboto Black"/>
                <a:sym typeface="Roboto Black"/>
              </a:rPr>
              <a:t>Análise do Mini Índice</a:t>
            </a:r>
            <a:endParaRPr sz="4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-std &lt; GAP &lt; 0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18175" cy="371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75" y="1319850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&gt; std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546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949" y="137216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&lt; - std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397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07" y="137216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-std &lt; GAP &lt; 0</a:t>
            </a:r>
            <a:r>
              <a:rPr lang="en"/>
              <a:t> ou GAP &gt; std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2193963"/>
            <a:ext cx="680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5404650" cy="10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66563"/>
            <a:ext cx="2336950" cy="75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27025"/>
            <a:ext cx="2336938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2225563"/>
            <a:ext cx="680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Cresce pelo menos 50 mini índices: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3423388"/>
            <a:ext cx="680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Cresce pelo menos 100 mini índices: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Espectativa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6" y="1294326"/>
            <a:ext cx="4617100" cy="32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097" y="1867522"/>
            <a:ext cx="3970350" cy="2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&lt; GAP PARCIAL &lt; std</a:t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4335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300" y="1279663"/>
            <a:ext cx="4429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-std &lt; GAP PARCIAL &lt; 0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33850" cy="299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525" y="1127675"/>
            <a:ext cx="4133850" cy="329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Resultados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63" y="1046350"/>
            <a:ext cx="32099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625" y="1055875"/>
            <a:ext cx="3200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75" y="3050188"/>
            <a:ext cx="3009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625" y="3045413"/>
            <a:ext cx="30765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Gap Trading Strategies. Stock Charts. Disponível 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https://school.stockcharts.com/doku.php?id=trading_strategies:gap_trading_strategies#:~:text=Gap%20trading%20is%20a%20simple,below%20it%20signals%20a%20short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4294967295" type="title"/>
          </p:nvPr>
        </p:nvSpPr>
        <p:spPr>
          <a:xfrm>
            <a:off x="455700" y="1861050"/>
            <a:ext cx="82326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Obrigado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413" y="4188750"/>
            <a:ext cx="1069176" cy="5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Membros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72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Emanuel Borges </a:t>
            </a:r>
            <a:r>
              <a:rPr b="1" lang="en"/>
              <a:t>-</a:t>
            </a:r>
            <a:r>
              <a:rPr lang="en"/>
              <a:t> 201708983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Enzo Cunha </a:t>
            </a:r>
            <a:r>
              <a:rPr b="1" lang="en"/>
              <a:t>-</a:t>
            </a:r>
            <a:r>
              <a:rPr lang="en"/>
              <a:t> 201802676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Assuntos Abordados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72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Estratégia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▸"/>
            </a:pPr>
            <a:r>
              <a:rPr b="1" lang="en"/>
              <a:t>Tratamento dos dados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Visualizando distribuição dos gaps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Comportamento dos dados de acordo com o valor do gap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Estratégia dos gaps de abertura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779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Dias faltando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904"/>
            <a:ext cx="7672450" cy="2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Minutos faltando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550"/>
            <a:ext cx="46767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de gaps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650" y="1017725"/>
            <a:ext cx="47488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médio e frequência de aumento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94251" cy="360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576" y="126651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&lt; GAP &lt; std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397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82" y="137216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