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 Black"/>
      <p:bold r:id="rId25"/>
      <p:boldItalic r:id="rId26"/>
    </p:embeddedFont>
    <p:embeddedFont>
      <p:font typeface="Raleway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Raleway Medium"/>
      <p:regular r:id="rId35"/>
      <p:bold r:id="rId36"/>
      <p:italic r:id="rId37"/>
      <p:boldItalic r:id="rId38"/>
    </p:embeddedFont>
    <p:embeddedFont>
      <p:font typeface="Roboto Light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Light-bold.fntdata"/><Relationship Id="rId20" Type="http://schemas.openxmlformats.org/officeDocument/2006/relationships/slide" Target="slides/slide15.xml"/><Relationship Id="rId42" Type="http://schemas.openxmlformats.org/officeDocument/2006/relationships/font" Target="fonts/RobotoLight-boldItalic.fntdata"/><Relationship Id="rId41" Type="http://schemas.openxmlformats.org/officeDocument/2006/relationships/font" Target="fonts/RobotoLight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Black-boldItalic.fntdata"/><Relationship Id="rId25" Type="http://schemas.openxmlformats.org/officeDocument/2006/relationships/font" Target="fonts/RobotoBlack-bold.fntdata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RalewayMedium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37" Type="http://schemas.openxmlformats.org/officeDocument/2006/relationships/font" Target="fonts/RalewayMedium-italic.fntdata"/><Relationship Id="rId14" Type="http://schemas.openxmlformats.org/officeDocument/2006/relationships/slide" Target="slides/slide9.xml"/><Relationship Id="rId36" Type="http://schemas.openxmlformats.org/officeDocument/2006/relationships/font" Target="fonts/RalewayMedium-bold.fntdata"/><Relationship Id="rId17" Type="http://schemas.openxmlformats.org/officeDocument/2006/relationships/slide" Target="slides/slide12.xml"/><Relationship Id="rId39" Type="http://schemas.openxmlformats.org/officeDocument/2006/relationships/font" Target="fonts/RobotoLight-regular.fntdata"/><Relationship Id="rId16" Type="http://schemas.openxmlformats.org/officeDocument/2006/relationships/slide" Target="slides/slide11.xml"/><Relationship Id="rId38" Type="http://schemas.openxmlformats.org/officeDocument/2006/relationships/font" Target="fonts/RalewayMedium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28594a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28594a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b62170223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b62170223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b62170223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b62170223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b62170223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b62170223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b62170223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b62170223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b62170223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b62170223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08fa08806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08fa08806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8fa088067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8fa088067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08fa088067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08fa088067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b62170223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b62170223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5e249532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5e249532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c5511fb7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c5511fb7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b62170223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b62170223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2798ae60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2798ae60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b6217022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b6217022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b62170223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b62170223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b62170223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b62170223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b62170223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b62170223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563725" y="1218900"/>
            <a:ext cx="6303000" cy="13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97525" y="2530375"/>
            <a:ext cx="63030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913575" y="4698625"/>
            <a:ext cx="3230550" cy="445650"/>
          </a:xfrm>
          <a:custGeom>
            <a:rect b="b" l="l" r="r" t="t"/>
            <a:pathLst>
              <a:path extrusionOk="0" h="17826" w="129222">
                <a:moveTo>
                  <a:pt x="129222" y="17795"/>
                </a:moveTo>
                <a:lnTo>
                  <a:pt x="0" y="17826"/>
                </a:lnTo>
                <a:lnTo>
                  <a:pt x="9278" y="0"/>
                </a:lnTo>
                <a:close/>
              </a:path>
            </a:pathLst>
          </a:custGeom>
          <a:solidFill>
            <a:srgbClr val="D7ECF8"/>
          </a:solidFill>
          <a:ln>
            <a:noFill/>
          </a:ln>
        </p:spPr>
      </p:sp>
      <p:sp>
        <p:nvSpPr>
          <p:cNvPr id="15" name="Google Shape;15;p2"/>
          <p:cNvSpPr/>
          <p:nvPr/>
        </p:nvSpPr>
        <p:spPr>
          <a:xfrm>
            <a:off x="-850" y="3540100"/>
            <a:ext cx="6184100" cy="1157675"/>
          </a:xfrm>
          <a:custGeom>
            <a:rect b="b" l="l" r="r" t="t"/>
            <a:pathLst>
              <a:path extrusionOk="0" h="46307" w="247364">
                <a:moveTo>
                  <a:pt x="34" y="9423"/>
                </a:moveTo>
                <a:lnTo>
                  <a:pt x="245855" y="46307"/>
                </a:lnTo>
                <a:lnTo>
                  <a:pt x="247364" y="43457"/>
                </a:lnTo>
                <a:lnTo>
                  <a:pt x="0" y="0"/>
                </a:lnTo>
                <a:close/>
              </a:path>
            </a:pathLst>
          </a:custGeom>
          <a:solidFill>
            <a:srgbClr val="81C2EA"/>
          </a:solidFill>
          <a:ln>
            <a:noFill/>
          </a:ln>
        </p:spPr>
      </p:sp>
      <p:sp>
        <p:nvSpPr>
          <p:cNvPr id="16" name="Google Shape;16;p2"/>
          <p:cNvSpPr txBox="1"/>
          <p:nvPr/>
        </p:nvSpPr>
        <p:spPr>
          <a:xfrm>
            <a:off x="302550" y="222250"/>
            <a:ext cx="70227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Black"/>
                <a:ea typeface="Roboto Black"/>
                <a:cs typeface="Roboto Black"/>
                <a:sym typeface="Roboto Black"/>
              </a:rPr>
              <a:t>2021.1 [para editar: Slide -&gt; Editar Tema]</a:t>
            </a:r>
            <a:endParaRPr b="0" sz="1000"/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9999" y="3911712"/>
            <a:ext cx="1546001" cy="7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329565" y="483441"/>
            <a:ext cx="5737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i="0" sz="2400" u="none" cap="none" strike="noStrike">
                <a:solidFill>
                  <a:schemeClr val="lt1"/>
                </a:solidFill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439737" y="1286541"/>
            <a:ext cx="8264400" cy="3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  <a:defRPr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522716" y="4846456"/>
            <a:ext cx="2496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522716" y="4846456"/>
            <a:ext cx="2496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>
                <a:solidFill>
                  <a:srgbClr val="005CA1"/>
                </a:solidFill>
              </a:defRPr>
            </a:lvl1pPr>
            <a:lvl2pPr lvl="1">
              <a:buNone/>
              <a:defRPr b="1">
                <a:solidFill>
                  <a:srgbClr val="005CA1"/>
                </a:solidFill>
              </a:defRPr>
            </a:lvl2pPr>
            <a:lvl3pPr lvl="2">
              <a:buNone/>
              <a:defRPr b="1">
                <a:solidFill>
                  <a:srgbClr val="005CA1"/>
                </a:solidFill>
              </a:defRPr>
            </a:lvl3pPr>
            <a:lvl4pPr lvl="3">
              <a:buNone/>
              <a:defRPr b="1">
                <a:solidFill>
                  <a:srgbClr val="005CA1"/>
                </a:solidFill>
              </a:defRPr>
            </a:lvl4pPr>
            <a:lvl5pPr lvl="4">
              <a:buNone/>
              <a:defRPr b="1">
                <a:solidFill>
                  <a:srgbClr val="005CA1"/>
                </a:solidFill>
              </a:defRPr>
            </a:lvl5pPr>
            <a:lvl6pPr lvl="5">
              <a:buNone/>
              <a:defRPr b="1">
                <a:solidFill>
                  <a:srgbClr val="005CA1"/>
                </a:solidFill>
              </a:defRPr>
            </a:lvl6pPr>
            <a:lvl7pPr lvl="6">
              <a:buNone/>
              <a:defRPr b="1">
                <a:solidFill>
                  <a:srgbClr val="005CA1"/>
                </a:solidFill>
              </a:defRPr>
            </a:lvl7pPr>
            <a:lvl8pPr lvl="7">
              <a:buNone/>
              <a:defRPr b="1">
                <a:solidFill>
                  <a:srgbClr val="005CA1"/>
                </a:solidFill>
              </a:defRPr>
            </a:lvl8pPr>
            <a:lvl9pPr lvl="8">
              <a:buNone/>
              <a:defRPr b="1">
                <a:solidFill>
                  <a:srgbClr val="005CA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-600" y="-1200"/>
            <a:ext cx="9157100" cy="5154875"/>
          </a:xfrm>
          <a:custGeom>
            <a:rect b="b" l="l" r="r" t="t"/>
            <a:pathLst>
              <a:path extrusionOk="0" h="206195" w="366284">
                <a:moveTo>
                  <a:pt x="0" y="205812"/>
                </a:moveTo>
                <a:lnTo>
                  <a:pt x="0" y="37553"/>
                </a:lnTo>
                <a:lnTo>
                  <a:pt x="365784" y="0"/>
                </a:lnTo>
                <a:lnTo>
                  <a:pt x="366284" y="2061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50" y="4500"/>
            <a:ext cx="914684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/>
          <p:nvPr/>
        </p:nvSpPr>
        <p:spPr>
          <a:xfrm>
            <a:off x="-650" y="31275"/>
            <a:ext cx="8944500" cy="915275"/>
          </a:xfrm>
          <a:custGeom>
            <a:rect b="b" l="l" r="r" t="t"/>
            <a:pathLst>
              <a:path extrusionOk="0" h="36611" w="357780">
                <a:moveTo>
                  <a:pt x="2" y="36611"/>
                </a:moveTo>
                <a:lnTo>
                  <a:pt x="0" y="29328"/>
                </a:lnTo>
                <a:lnTo>
                  <a:pt x="346522" y="500"/>
                </a:lnTo>
                <a:lnTo>
                  <a:pt x="35778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" name="Google Shape;23;p3"/>
          <p:cNvSpPr/>
          <p:nvPr/>
        </p:nvSpPr>
        <p:spPr>
          <a:xfrm rot="10800000">
            <a:off x="8142000" y="-25"/>
            <a:ext cx="1002000" cy="881400"/>
          </a:xfrm>
          <a:prstGeom prst="rtTriangle">
            <a:avLst/>
          </a:prstGeom>
          <a:solidFill>
            <a:srgbClr val="81C2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 rot="10800000">
            <a:off x="8141988" y="-99"/>
            <a:ext cx="1002000" cy="7341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1157075" y="1450825"/>
            <a:ext cx="5979300" cy="23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Georgia"/>
              <a:buNone/>
              <a:defRPr b="0" i="1" sz="3000"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1565854" y="4042972"/>
            <a:ext cx="6460500" cy="5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7" name="Google Shape;27;p3"/>
          <p:cNvSpPr txBox="1"/>
          <p:nvPr/>
        </p:nvSpPr>
        <p:spPr>
          <a:xfrm>
            <a:off x="7310850" y="421150"/>
            <a:ext cx="12186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chemeClr val="dk2"/>
                </a:solidFill>
              </a:rPr>
              <a:t>”</a:t>
            </a:r>
            <a:endParaRPr sz="20000">
              <a:solidFill>
                <a:schemeClr val="dk2"/>
              </a:solidFill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7374750" y="3992875"/>
            <a:ext cx="575400" cy="501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" name="Google Shape;29;p3"/>
          <p:cNvPicPr preferRelativeResize="0"/>
          <p:nvPr/>
        </p:nvPicPr>
        <p:blipFill rotWithShape="1">
          <a:blip r:embed="rId3">
            <a:alphaModFix/>
          </a:blip>
          <a:srcRect b="0" l="0" r="53848" t="0"/>
          <a:stretch/>
        </p:blipFill>
        <p:spPr>
          <a:xfrm>
            <a:off x="139924" y="133775"/>
            <a:ext cx="443596" cy="466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right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-600" y="-600"/>
            <a:ext cx="9145200" cy="5144700"/>
          </a:xfrm>
          <a:custGeom>
            <a:rect b="b" l="l" r="r" t="t"/>
            <a:pathLst>
              <a:path extrusionOk="0" h="205788" w="365808">
                <a:moveTo>
                  <a:pt x="24" y="0"/>
                </a:moveTo>
                <a:lnTo>
                  <a:pt x="306348" y="24"/>
                </a:lnTo>
                <a:lnTo>
                  <a:pt x="365808" y="205764"/>
                </a:lnTo>
                <a:lnTo>
                  <a:pt x="0" y="2057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32" name="Google Shape;3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00" y="0"/>
            <a:ext cx="91452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5" name="Google Shape;35;p4"/>
          <p:cNvSpPr/>
          <p:nvPr/>
        </p:nvSpPr>
        <p:spPr>
          <a:xfrm>
            <a:off x="7650950" y="0"/>
            <a:ext cx="1381725" cy="4706550"/>
          </a:xfrm>
          <a:custGeom>
            <a:rect b="b" l="l" r="r" t="t"/>
            <a:pathLst>
              <a:path extrusionOk="0" h="188262" w="55269">
                <a:moveTo>
                  <a:pt x="5953" y="0"/>
                </a:moveTo>
                <a:lnTo>
                  <a:pt x="55269" y="188262"/>
                </a:lnTo>
                <a:lnTo>
                  <a:pt x="54507" y="18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6" name="Google Shape;36;p4"/>
          <p:cNvSpPr/>
          <p:nvPr/>
        </p:nvSpPr>
        <p:spPr>
          <a:xfrm flipH="1">
            <a:off x="8259600" y="4081536"/>
            <a:ext cx="884400" cy="1062000"/>
          </a:xfrm>
          <a:prstGeom prst="rtTriangle">
            <a:avLst/>
          </a:prstGeom>
          <a:solidFill>
            <a:srgbClr val="81C2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/>
          <p:nvPr/>
        </p:nvSpPr>
        <p:spPr>
          <a:xfrm flipH="1">
            <a:off x="8259589" y="4259122"/>
            <a:ext cx="884400" cy="8844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>
                <a:solidFill>
                  <a:srgbClr val="005CA1"/>
                </a:solidFill>
              </a:defRPr>
            </a:lvl1pPr>
            <a:lvl2pPr lvl="1">
              <a:buNone/>
              <a:defRPr b="1">
                <a:solidFill>
                  <a:srgbClr val="005CA1"/>
                </a:solidFill>
              </a:defRPr>
            </a:lvl2pPr>
            <a:lvl3pPr lvl="2">
              <a:buNone/>
              <a:defRPr b="1">
                <a:solidFill>
                  <a:srgbClr val="005CA1"/>
                </a:solidFill>
              </a:defRPr>
            </a:lvl3pPr>
            <a:lvl4pPr lvl="3">
              <a:buNone/>
              <a:defRPr b="1">
                <a:solidFill>
                  <a:srgbClr val="005CA1"/>
                </a:solidFill>
              </a:defRPr>
            </a:lvl4pPr>
            <a:lvl5pPr lvl="4">
              <a:buNone/>
              <a:defRPr b="1">
                <a:solidFill>
                  <a:srgbClr val="005CA1"/>
                </a:solidFill>
              </a:defRPr>
            </a:lvl5pPr>
            <a:lvl6pPr lvl="5">
              <a:buNone/>
              <a:defRPr b="1">
                <a:solidFill>
                  <a:srgbClr val="005CA1"/>
                </a:solidFill>
              </a:defRPr>
            </a:lvl6pPr>
            <a:lvl7pPr lvl="6">
              <a:buNone/>
              <a:defRPr b="1">
                <a:solidFill>
                  <a:srgbClr val="005CA1"/>
                </a:solidFill>
              </a:defRPr>
            </a:lvl7pPr>
            <a:lvl8pPr lvl="7">
              <a:buNone/>
              <a:defRPr b="1">
                <a:solidFill>
                  <a:srgbClr val="005CA1"/>
                </a:solidFill>
              </a:defRPr>
            </a:lvl8pPr>
            <a:lvl9pPr lvl="8">
              <a:buNone/>
              <a:defRPr b="1">
                <a:solidFill>
                  <a:srgbClr val="005CA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" name="Google Shape;39;p4"/>
          <p:cNvPicPr preferRelativeResize="0"/>
          <p:nvPr/>
        </p:nvPicPr>
        <p:blipFill rotWithShape="1">
          <a:blip r:embed="rId3">
            <a:alphaModFix/>
          </a:blip>
          <a:srcRect b="0" l="0" r="53848" t="0"/>
          <a:stretch/>
        </p:blipFill>
        <p:spPr>
          <a:xfrm>
            <a:off x="8258099" y="213525"/>
            <a:ext cx="621792" cy="650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-800" y="-9075"/>
            <a:ext cx="9157300" cy="5154875"/>
          </a:xfrm>
          <a:custGeom>
            <a:rect b="b" l="l" r="r" t="t"/>
            <a:pathLst>
              <a:path extrusionOk="0" h="206195" w="366292">
                <a:moveTo>
                  <a:pt x="8" y="383"/>
                </a:moveTo>
                <a:lnTo>
                  <a:pt x="0" y="172858"/>
                </a:lnTo>
                <a:lnTo>
                  <a:pt x="365792" y="206195"/>
                </a:lnTo>
                <a:lnTo>
                  <a:pt x="3662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2" name="Google Shape;42;p5"/>
          <p:cNvPicPr preferRelativeResize="0"/>
          <p:nvPr/>
        </p:nvPicPr>
        <p:blipFill rotWithShape="1">
          <a:blip r:embed="rId2">
            <a:alphaModFix amt="46000"/>
          </a:blip>
          <a:srcRect b="0" l="0" r="0" t="1234"/>
          <a:stretch/>
        </p:blipFill>
        <p:spPr>
          <a:xfrm flipH="1" rot="10800000">
            <a:off x="-650" y="57871"/>
            <a:ext cx="9146849" cy="508562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624850" y="1447025"/>
            <a:ext cx="3611100" cy="24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4832400" y="1447075"/>
            <a:ext cx="3686700" cy="24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6" name="Google Shape;46;p5"/>
          <p:cNvSpPr/>
          <p:nvPr/>
        </p:nvSpPr>
        <p:spPr>
          <a:xfrm>
            <a:off x="-600" y="4269800"/>
            <a:ext cx="8944450" cy="845050"/>
          </a:xfrm>
          <a:custGeom>
            <a:rect b="b" l="l" r="r" t="t"/>
            <a:pathLst>
              <a:path extrusionOk="0" h="33802" w="357778">
                <a:moveTo>
                  <a:pt x="24" y="0"/>
                </a:moveTo>
                <a:lnTo>
                  <a:pt x="0" y="5182"/>
                </a:lnTo>
                <a:lnTo>
                  <a:pt x="346520" y="33302"/>
                </a:lnTo>
                <a:lnTo>
                  <a:pt x="357778" y="338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7" name="Google Shape;47;p5"/>
          <p:cNvSpPr/>
          <p:nvPr/>
        </p:nvSpPr>
        <p:spPr>
          <a:xfrm flipH="1">
            <a:off x="8162397" y="4367375"/>
            <a:ext cx="981600" cy="776400"/>
          </a:xfrm>
          <a:prstGeom prst="rtTriangle">
            <a:avLst/>
          </a:prstGeom>
          <a:solidFill>
            <a:srgbClr val="81C2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5"/>
          <p:cNvSpPr/>
          <p:nvPr/>
        </p:nvSpPr>
        <p:spPr>
          <a:xfrm flipH="1">
            <a:off x="8162400" y="4497174"/>
            <a:ext cx="981600" cy="6465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>
                <a:solidFill>
                  <a:srgbClr val="005CA1"/>
                </a:solidFill>
              </a:defRPr>
            </a:lvl1pPr>
            <a:lvl2pPr lvl="1" rtl="0">
              <a:buNone/>
              <a:defRPr b="1">
                <a:solidFill>
                  <a:srgbClr val="005CA1"/>
                </a:solidFill>
              </a:defRPr>
            </a:lvl2pPr>
            <a:lvl3pPr lvl="2" rtl="0">
              <a:buNone/>
              <a:defRPr b="1">
                <a:solidFill>
                  <a:srgbClr val="005CA1"/>
                </a:solidFill>
              </a:defRPr>
            </a:lvl3pPr>
            <a:lvl4pPr lvl="3" rtl="0">
              <a:buNone/>
              <a:defRPr b="1">
                <a:solidFill>
                  <a:srgbClr val="005CA1"/>
                </a:solidFill>
              </a:defRPr>
            </a:lvl4pPr>
            <a:lvl5pPr lvl="4" rtl="0">
              <a:buNone/>
              <a:defRPr b="1">
                <a:solidFill>
                  <a:srgbClr val="005CA1"/>
                </a:solidFill>
              </a:defRPr>
            </a:lvl5pPr>
            <a:lvl6pPr lvl="5" rtl="0">
              <a:buNone/>
              <a:defRPr b="1">
                <a:solidFill>
                  <a:srgbClr val="005CA1"/>
                </a:solidFill>
              </a:defRPr>
            </a:lvl6pPr>
            <a:lvl7pPr lvl="6" rtl="0">
              <a:buNone/>
              <a:defRPr b="1">
                <a:solidFill>
                  <a:srgbClr val="005CA1"/>
                </a:solidFill>
              </a:defRPr>
            </a:lvl7pPr>
            <a:lvl8pPr lvl="7" rtl="0">
              <a:buNone/>
              <a:defRPr b="1">
                <a:solidFill>
                  <a:srgbClr val="005CA1"/>
                </a:solidFill>
              </a:defRPr>
            </a:lvl8pPr>
            <a:lvl9pPr lvl="8" rtl="0">
              <a:buNone/>
              <a:defRPr b="1">
                <a:solidFill>
                  <a:srgbClr val="005CA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" name="Google Shape;50;p5"/>
          <p:cNvPicPr preferRelativeResize="0"/>
          <p:nvPr/>
        </p:nvPicPr>
        <p:blipFill rotWithShape="1">
          <a:blip r:embed="rId3">
            <a:alphaModFix/>
          </a:blip>
          <a:srcRect b="0" l="0" r="53848" t="0"/>
          <a:stretch/>
        </p:blipFill>
        <p:spPr>
          <a:xfrm>
            <a:off x="151349" y="4567638"/>
            <a:ext cx="443596" cy="466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3817050" y="450150"/>
            <a:ext cx="4783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3502975" y="1582375"/>
            <a:ext cx="98100" cy="18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b="0" l="2049" r="72682" t="0"/>
          <a:stretch/>
        </p:blipFill>
        <p:spPr>
          <a:xfrm>
            <a:off x="0" y="0"/>
            <a:ext cx="230864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(right)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2743200" y="-125"/>
            <a:ext cx="64008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 txBox="1"/>
          <p:nvPr>
            <p:ph type="title"/>
          </p:nvPr>
        </p:nvSpPr>
        <p:spPr>
          <a:xfrm>
            <a:off x="265500" y="462700"/>
            <a:ext cx="2189100" cy="22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" type="subTitle"/>
          </p:nvPr>
        </p:nvSpPr>
        <p:spPr>
          <a:xfrm>
            <a:off x="265500" y="2803075"/>
            <a:ext cx="21891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Font typeface="Roboto"/>
              <a:buNone/>
              <a:defRPr sz="21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2" type="body"/>
          </p:nvPr>
        </p:nvSpPr>
        <p:spPr>
          <a:xfrm>
            <a:off x="3105500" y="724075"/>
            <a:ext cx="56709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5CA1"/>
                </a:solidFill>
              </a:defRPr>
            </a:lvl1pPr>
            <a:lvl2pPr lvl="1">
              <a:buNone/>
              <a:defRPr>
                <a:solidFill>
                  <a:srgbClr val="005CA1"/>
                </a:solidFill>
              </a:defRPr>
            </a:lvl2pPr>
            <a:lvl3pPr lvl="2">
              <a:buNone/>
              <a:defRPr>
                <a:solidFill>
                  <a:srgbClr val="005CA1"/>
                </a:solidFill>
              </a:defRPr>
            </a:lvl3pPr>
            <a:lvl4pPr lvl="3">
              <a:buNone/>
              <a:defRPr>
                <a:solidFill>
                  <a:srgbClr val="005CA1"/>
                </a:solidFill>
              </a:defRPr>
            </a:lvl4pPr>
            <a:lvl5pPr lvl="4">
              <a:buNone/>
              <a:defRPr>
                <a:solidFill>
                  <a:srgbClr val="005CA1"/>
                </a:solidFill>
              </a:defRPr>
            </a:lvl5pPr>
            <a:lvl6pPr lvl="5">
              <a:buNone/>
              <a:defRPr>
                <a:solidFill>
                  <a:srgbClr val="005CA1"/>
                </a:solidFill>
              </a:defRPr>
            </a:lvl6pPr>
            <a:lvl7pPr lvl="6">
              <a:buNone/>
              <a:defRPr>
                <a:solidFill>
                  <a:srgbClr val="005CA1"/>
                </a:solidFill>
              </a:defRPr>
            </a:lvl7pPr>
            <a:lvl8pPr lvl="7">
              <a:buNone/>
              <a:defRPr>
                <a:solidFill>
                  <a:srgbClr val="005CA1"/>
                </a:solidFill>
              </a:defRPr>
            </a:lvl8pPr>
            <a:lvl9pPr lvl="8">
              <a:buNone/>
              <a:defRPr>
                <a:solidFill>
                  <a:srgbClr val="005CA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" name="Google Shape;65;p8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 flipH="1">
            <a:off x="1898999" y="-125"/>
            <a:ext cx="18163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(left)">
  <p:cSld name="SECTION_TITLE_AND_DESCRIPTION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/>
        </p:nvSpPr>
        <p:spPr>
          <a:xfrm>
            <a:off x="0" y="-125"/>
            <a:ext cx="64008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6669800" y="1233175"/>
            <a:ext cx="22134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9" name="Google Shape;69;p9"/>
          <p:cNvSpPr txBox="1"/>
          <p:nvPr>
            <p:ph idx="1" type="subTitle"/>
          </p:nvPr>
        </p:nvSpPr>
        <p:spPr>
          <a:xfrm>
            <a:off x="6669925" y="2803075"/>
            <a:ext cx="22134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None/>
              <a:defRPr sz="2100">
                <a:solidFill>
                  <a:srgbClr val="EFEFE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367500" y="724075"/>
            <a:ext cx="55533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" name="Google Shape;72;p9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5422360" y="-125"/>
            <a:ext cx="18163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032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0"/>
          <p:cNvPicPr preferRelativeResize="0"/>
          <p:nvPr/>
        </p:nvPicPr>
        <p:blipFill rotWithShape="1">
          <a:blip r:embed="rId2">
            <a:alphaModFix/>
          </a:blip>
          <a:srcRect b="36317" l="2049" r="72682" t="39130"/>
          <a:stretch/>
        </p:blipFill>
        <p:spPr>
          <a:xfrm rot="5400000">
            <a:off x="565625" y="522899"/>
            <a:ext cx="2308649" cy="126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05CA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"/>
              <a:buNone/>
              <a:defRPr b="1" sz="2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 sz="1800">
                <a:solidFill>
                  <a:srgbClr val="3F3F3F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>
                <a:solidFill>
                  <a:srgbClr val="3F3F3F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>
                <a:solidFill>
                  <a:srgbClr val="3F3F3F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>
                <a:solidFill>
                  <a:srgbClr val="3F3F3F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>
                <a:solidFill>
                  <a:srgbClr val="3F3F3F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>
                <a:solidFill>
                  <a:srgbClr val="3F3F3F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>
                <a:solidFill>
                  <a:srgbClr val="3F3F3F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>
                <a:solidFill>
                  <a:srgbClr val="3F3F3F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F3F3F"/>
              </a:buClr>
              <a:buSzPts val="1400"/>
              <a:buChar char="■"/>
              <a:defRPr>
                <a:solidFill>
                  <a:srgbClr val="3F3F3F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3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26.png"/><Relationship Id="rId5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Relationship Id="rId4" Type="http://schemas.openxmlformats.org/officeDocument/2006/relationships/image" Target="../media/image35.png"/><Relationship Id="rId5" Type="http://schemas.openxmlformats.org/officeDocument/2006/relationships/image" Target="../media/image34.png"/><Relationship Id="rId6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school.stockcharts.com/doku.php?id=trading_strategies:gap_trading_strategies#:~:text=Gap%20trading%20is%20a%20simple,below%20it%20signals%20a%20short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CA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391400" y="1613100"/>
            <a:ext cx="6303000" cy="7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Roboto Black"/>
                <a:ea typeface="Roboto Black"/>
                <a:cs typeface="Roboto Black"/>
                <a:sym typeface="Roboto Black"/>
              </a:rPr>
              <a:t>Análise do Mini Índice</a:t>
            </a:r>
            <a:endParaRPr sz="4000"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-std &lt; GAP &lt; 0</a:t>
            </a:r>
            <a:endParaRPr/>
          </a:p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005CA1"/>
                </a:solidFill>
              </a:rPr>
              <a:t>‹#›</a:t>
            </a:fld>
            <a:endParaRPr b="1">
              <a:solidFill>
                <a:srgbClr val="005CA1"/>
              </a:solidFill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318175" cy="3716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2975" y="1319850"/>
            <a:ext cx="3921817" cy="3416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GAP &gt; std</a:t>
            </a:r>
            <a:endParaRPr/>
          </a:p>
        </p:txBody>
      </p:sp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005CA1"/>
                </a:solidFill>
              </a:rPr>
              <a:t>‹#›</a:t>
            </a:fld>
            <a:endParaRPr b="1">
              <a:solidFill>
                <a:srgbClr val="005CA1"/>
              </a:solidFill>
            </a:endParaRPr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35467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5949" y="1372163"/>
            <a:ext cx="3921817" cy="3416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Gap &lt; - std</a:t>
            </a:r>
            <a:endParaRPr/>
          </a:p>
        </p:txBody>
      </p:sp>
      <p:sp>
        <p:nvSpPr>
          <p:cNvPr id="172" name="Google Shape;172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005CA1"/>
                </a:solidFill>
              </a:rPr>
              <a:t>‹#›</a:t>
            </a:fld>
            <a:endParaRPr b="1">
              <a:solidFill>
                <a:srgbClr val="005CA1"/>
              </a:solidFill>
            </a:endParaRPr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439757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3207" y="1372163"/>
            <a:ext cx="3921817" cy="3416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-std &lt; GAP &lt; 0</a:t>
            </a:r>
            <a:r>
              <a:rPr lang="en"/>
              <a:t> ou GAP &gt; std</a:t>
            </a:r>
            <a:endParaRPr/>
          </a:p>
        </p:txBody>
      </p:sp>
      <p:sp>
        <p:nvSpPr>
          <p:cNvPr id="180" name="Google Shape;180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005CA1"/>
                </a:solidFill>
              </a:rPr>
              <a:t>‹#›</a:t>
            </a:fld>
            <a:endParaRPr b="1">
              <a:solidFill>
                <a:srgbClr val="005CA1"/>
              </a:solidFill>
            </a:endParaRPr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311700" y="2193963"/>
            <a:ext cx="6801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4" y="1152475"/>
            <a:ext cx="5404650" cy="10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666563"/>
            <a:ext cx="2336950" cy="756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827025"/>
            <a:ext cx="2336938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311700" y="2225563"/>
            <a:ext cx="6801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Cresce pelo menos 50 mini índices: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311700" y="3423388"/>
            <a:ext cx="6801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Cresce pelo menos 100 mini índices: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Espectativa</a:t>
            </a:r>
            <a:endParaRPr/>
          </a:p>
        </p:txBody>
      </p:sp>
      <p:sp>
        <p:nvSpPr>
          <p:cNvPr id="192" name="Google Shape;192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005CA1"/>
                </a:solidFill>
              </a:rPr>
              <a:t>‹#›</a:t>
            </a:fld>
            <a:endParaRPr b="1">
              <a:solidFill>
                <a:srgbClr val="005CA1"/>
              </a:solidFill>
            </a:endParaRPr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26" y="1294326"/>
            <a:ext cx="4617100" cy="329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097" y="1867522"/>
            <a:ext cx="3970350" cy="215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 &lt; GAP PARCIAL &lt; std</a:t>
            </a:r>
            <a:endParaRPr/>
          </a:p>
        </p:txBody>
      </p:sp>
      <p:sp>
        <p:nvSpPr>
          <p:cNvPr id="201" name="Google Shape;201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005CA1"/>
                </a:solidFill>
              </a:rPr>
              <a:t>‹#›</a:t>
            </a:fld>
            <a:endParaRPr b="1">
              <a:solidFill>
                <a:srgbClr val="005CA1"/>
              </a:solidFill>
            </a:endParaRPr>
          </a:p>
        </p:txBody>
      </p:sp>
      <p:pic>
        <p:nvPicPr>
          <p:cNvPr id="202" name="Google Shape;20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943350" cy="31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2300" y="1279663"/>
            <a:ext cx="442912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-std &lt; GAP PARCIAL &lt; 0</a:t>
            </a:r>
            <a:endParaRPr/>
          </a:p>
        </p:txBody>
      </p:sp>
      <p:sp>
        <p:nvSpPr>
          <p:cNvPr id="209" name="Google Shape;209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005CA1"/>
                </a:solidFill>
              </a:rPr>
              <a:t>‹#›</a:t>
            </a:fld>
            <a:endParaRPr b="1">
              <a:solidFill>
                <a:srgbClr val="005CA1"/>
              </a:solidFill>
            </a:endParaRPr>
          </a:p>
        </p:txBody>
      </p:sp>
      <p:pic>
        <p:nvPicPr>
          <p:cNvPr id="210" name="Google Shape;2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133850" cy="314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8650" y="1170125"/>
            <a:ext cx="3743325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Alguns Resultados</a:t>
            </a:r>
            <a:endParaRPr/>
          </a:p>
        </p:txBody>
      </p:sp>
      <p:sp>
        <p:nvSpPr>
          <p:cNvPr id="217" name="Google Shape;217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005CA1"/>
                </a:solidFill>
              </a:rPr>
              <a:t>‹#›</a:t>
            </a:fld>
            <a:endParaRPr b="1">
              <a:solidFill>
                <a:srgbClr val="005CA1"/>
              </a:solidFill>
            </a:endParaRPr>
          </a:p>
        </p:txBody>
      </p:sp>
      <p:pic>
        <p:nvPicPr>
          <p:cNvPr id="218" name="Google Shape;21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63" y="1046350"/>
            <a:ext cx="320992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1625" y="1055875"/>
            <a:ext cx="32004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875" y="3050188"/>
            <a:ext cx="3009900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21625" y="3045413"/>
            <a:ext cx="3076575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 bibliográficas</a:t>
            </a:r>
            <a:endParaRPr/>
          </a:p>
        </p:txBody>
      </p:sp>
      <p:sp>
        <p:nvSpPr>
          <p:cNvPr id="227" name="Google Shape;227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005CA1"/>
                </a:solidFill>
              </a:rPr>
              <a:t>‹#›</a:t>
            </a:fld>
            <a:endParaRPr b="1">
              <a:solidFill>
                <a:srgbClr val="005CA1"/>
              </a:solidFill>
            </a:endParaRPr>
          </a:p>
        </p:txBody>
      </p:sp>
      <p:sp>
        <p:nvSpPr>
          <p:cNvPr id="228" name="Google Shape;228;p31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Gap Trading Strategies. Stock Charts. Disponível em: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https://school.stockcharts.com/doku.php?id=trading_strategies:gap_trading_strategies#:~:text=Gap%20trading%20is%20a%20simple,below%20it%20signals%20a%20short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idx="4294967295" type="title"/>
          </p:nvPr>
        </p:nvSpPr>
        <p:spPr>
          <a:xfrm>
            <a:off x="455700" y="1861050"/>
            <a:ext cx="8232600" cy="14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Obrigado</a:t>
            </a:r>
            <a:endParaRPr sz="7200">
              <a:solidFill>
                <a:srgbClr val="FFFFFF"/>
              </a:solidFill>
            </a:endParaRPr>
          </a:p>
        </p:txBody>
      </p:sp>
      <p:pic>
        <p:nvPicPr>
          <p:cNvPr id="234" name="Google Shape;23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7413" y="4188750"/>
            <a:ext cx="1069176" cy="52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Membros</a:t>
            </a:r>
            <a:endParaRPr/>
          </a:p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017725"/>
            <a:ext cx="69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</a:pPr>
            <a:r>
              <a:rPr b="1" lang="en"/>
              <a:t>Emanuel Borges </a:t>
            </a:r>
            <a:r>
              <a:rPr b="1" lang="en"/>
              <a:t>-</a:t>
            </a:r>
            <a:r>
              <a:rPr lang="en"/>
              <a:t> 201708983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666666"/>
              </a:buClr>
              <a:buSzPts val="2000"/>
              <a:buFont typeface="Karla"/>
              <a:buChar char="▸"/>
            </a:pPr>
            <a:r>
              <a:rPr b="1" lang="en"/>
              <a:t>Enzo Cunha </a:t>
            </a:r>
            <a:r>
              <a:rPr b="1" lang="en"/>
              <a:t>-</a:t>
            </a:r>
            <a:r>
              <a:rPr lang="en"/>
              <a:t> 201802676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Assuntos Abordados</a:t>
            </a:r>
            <a:endParaRPr/>
          </a:p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017725"/>
            <a:ext cx="69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</a:pPr>
            <a:r>
              <a:rPr b="1" lang="en"/>
              <a:t>Estratégia</a:t>
            </a:r>
            <a:endParaRPr b="1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"/>
              <a:buChar char="▸"/>
            </a:pPr>
            <a:r>
              <a:rPr b="1" lang="en"/>
              <a:t>Tratamento dos dados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</a:pPr>
            <a:r>
              <a:rPr b="1" lang="en"/>
              <a:t>Visualizando distribuição dos gaps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666666"/>
              </a:buClr>
              <a:buSzPts val="2000"/>
              <a:buFont typeface="Karla"/>
              <a:buChar char="▸"/>
            </a:pPr>
            <a:r>
              <a:rPr b="1" lang="en"/>
              <a:t>Comportamento dos dados de acordo com o valor do gap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Estratégia dos gaps de abertura</a:t>
            </a:r>
            <a:endParaRPr/>
          </a:p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005CA1"/>
                </a:solidFill>
              </a:rPr>
              <a:t>‹#›</a:t>
            </a:fld>
            <a:endParaRPr b="1">
              <a:solidFill>
                <a:srgbClr val="005CA1"/>
              </a:solidFill>
            </a:endParaRPr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97793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Dias faltando</a:t>
            </a:r>
            <a:endParaRPr/>
          </a:p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005CA1"/>
                </a:solidFill>
              </a:rPr>
              <a:t>‹#›</a:t>
            </a:fld>
            <a:endParaRPr b="1">
              <a:solidFill>
                <a:srgbClr val="005CA1"/>
              </a:solidFill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47904"/>
            <a:ext cx="7672450" cy="24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Minutos faltando</a:t>
            </a:r>
            <a:endParaRPr/>
          </a:p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005CA1"/>
                </a:solidFill>
              </a:rPr>
              <a:t>‹#›</a:t>
            </a:fld>
            <a:endParaRPr b="1">
              <a:solidFill>
                <a:srgbClr val="005CA1"/>
              </a:solidFill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79550"/>
            <a:ext cx="4676775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Distribuição de gaps</a:t>
            </a:r>
            <a:endParaRPr/>
          </a:p>
        </p:txBody>
      </p:sp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005CA1"/>
                </a:solidFill>
              </a:rPr>
              <a:t>‹#›</a:t>
            </a:fld>
            <a:endParaRPr b="1">
              <a:solidFill>
                <a:srgbClr val="005CA1"/>
              </a:solidFill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650" y="1017725"/>
            <a:ext cx="474880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Aumento médio e frequência de aumento</a:t>
            </a:r>
            <a:endParaRPr/>
          </a:p>
        </p:txBody>
      </p:sp>
      <p:sp>
        <p:nvSpPr>
          <p:cNvPr id="140" name="Google Shape;140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005CA1"/>
                </a:solidFill>
              </a:rPr>
              <a:t>‹#›</a:t>
            </a:fld>
            <a:endParaRPr b="1">
              <a:solidFill>
                <a:srgbClr val="005CA1"/>
              </a:solidFill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194251" cy="3609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2576" y="1266513"/>
            <a:ext cx="3921817" cy="3416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&lt; GAP &lt; std</a:t>
            </a:r>
            <a:endParaRPr/>
          </a:p>
        </p:txBody>
      </p:sp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005CA1"/>
                </a:solidFill>
              </a:rPr>
              <a:t>‹#›</a:t>
            </a:fld>
            <a:endParaRPr b="1">
              <a:solidFill>
                <a:srgbClr val="005CA1"/>
              </a:solidFill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439757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8882" y="1372163"/>
            <a:ext cx="3921817" cy="3416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