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Instrument Sans Medium" pitchFamily="2" charset="0"/>
      <p:regular r:id="rId10"/>
    </p:embeddedFont>
    <p:embeddedFont>
      <p:font typeface="Inter" panose="02000503000000020004" pitchFamily="2" charset="0"/>
      <p:regular r:id="rId1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5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ScriptAD: Installation et Gestion Simplifiée d'Active Directory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presentation sur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script d'automatisation pour Active Directory. Nous allons découvrir comment installer et gérer facilement ce service essentiel.</a:t>
            </a:r>
            <a:endParaRPr lang="en-US" sz="1750" dirty="0"/>
          </a:p>
        </p:txBody>
      </p:sp>
      <p:pic>
        <p:nvPicPr>
          <p:cNvPr id="10" name="Image 9" descr="Une image contenant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DEE8E55-90CE-88EC-DB68-3710782CA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279" y="7255710"/>
            <a:ext cx="3632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63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Pourquoi Automatiser Active Directory?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40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15658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19194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Gain de temps considérable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4036695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Réduction du temps d'installation de plusieurs heures à quelques minutes.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31140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74" y="315658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3191947"/>
            <a:ext cx="28833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Réduction des erreurs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682365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Élimination des erreurs de configuration manuelles courantes.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941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98443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019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Gestion simplifiée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5102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intuitive accessible aux administrateurs débutants.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71161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Fonctionnalités Principales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2069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Installation Automatisée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script installe tous les composants nécessaires d'Active Directory. Il configure automatiquement les paramètres de base.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Interface Graphique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 interface conviviale remplace les commandes PowerShell complexes. Les actions sont accessibles par simples clics.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31091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Gestion des Utilisateurs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Création, modification et suppression d'utilisateurs simplifiées. Les attributs sont préremplis selon des modèles personnalisables.</a:t>
            </a:r>
            <a:endParaRPr lang="en-US" sz="1750" dirty="0"/>
          </a:p>
        </p:txBody>
      </p:sp>
      <p:pic>
        <p:nvPicPr>
          <p:cNvPr id="9" name="Image 8" descr="Une image contenant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8E83CD9-8D77-37A8-2E7C-5254AD02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79" y="7255710"/>
            <a:ext cx="3632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Processus d'Installation d'Active Directory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3296126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Téléchargement du script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Obtenez le fichier depuis notre </a:t>
            </a:r>
            <a:r>
              <a:rPr lang="en-US" sz="17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dépôt</a:t>
            </a: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GitHub.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3619857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Exécution en administrateur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Lancez le script avec des privilèges élevés.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Configuration guidée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Suivez l'assistant de configuration pas à pas.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3256359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Vérification et finalisation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script valide l'installation et redémarre si nécessaire.</a:t>
            </a:r>
            <a:endParaRPr lang="en-US" sz="1700" dirty="0"/>
          </a:p>
        </p:txBody>
      </p:sp>
      <p:pic>
        <p:nvPicPr>
          <p:cNvPr id="16" name="Image 15" descr="Une image contenant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125EB39-D79C-581B-85CD-C8CB8D5E9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1279" y="7480222"/>
            <a:ext cx="3632200" cy="66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13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Création d'Utilisateurs Simplifiée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29044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790373" y="2829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Accès à l'interface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19463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L'interface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s'affiche immédiatement.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272082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7130534" y="4272082"/>
            <a:ext cx="30301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Saisie des informations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76250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Remplissez le formulaire simplifié. Les champs obligatoires sont clairement indiqués.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715119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7470815" y="5715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Validation et création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20553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Vérifiez les informations saisies. Cliquez sur "Créer" pour finaliser.</a:t>
            </a:r>
            <a:endParaRPr lang="en-US" sz="1750" dirty="0"/>
          </a:p>
        </p:txBody>
      </p:sp>
      <p:pic>
        <p:nvPicPr>
          <p:cNvPr id="13" name="Image 12" descr="Une image contenant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8672A26-1CE0-93D4-96DB-318438CDB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279" y="7255710"/>
            <a:ext cx="36322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2615"/>
            <a:ext cx="56908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Prérequis Techniques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71556"/>
            <a:ext cx="3664863" cy="2917150"/>
          </a:xfrm>
          <a:prstGeom prst="roundRect">
            <a:avLst>
              <a:gd name="adj" fmla="val 1166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020604" y="2198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Matériel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68878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Processeur: 1.4 GHz minimum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349388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RAM: 4 GB minimum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393608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Espace disque: 20 GB disponible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1971556"/>
            <a:ext cx="3664863" cy="2917150"/>
          </a:xfrm>
          <a:prstGeom prst="roundRect">
            <a:avLst>
              <a:gd name="adj" fmla="val 1166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7"/>
          <p:cNvSpPr/>
          <p:nvPr/>
        </p:nvSpPr>
        <p:spPr>
          <a:xfrm>
            <a:off x="4912281" y="2198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Logiciel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4912281" y="268878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Server 2016/2019/2022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349388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PowerShell 5.1 ou supérieur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912281" y="4298990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Droits administrateur local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115520"/>
            <a:ext cx="7556421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Text 12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Réseau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06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Adresse IP statique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020604" y="62749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Connectivité réseau fonctionnelle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1020604" y="671714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Nom d'hôte configuré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250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Avantages pour les Administrateurs Débutants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19632" y="2770823"/>
            <a:ext cx="28728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Apprentissage facilité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Comprenez les concepts d'AD en pratiquant sans risque.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770823"/>
            <a:ext cx="35837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Automatisation intelligente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tâches complexes se réalisent en quelques clics.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Aide contextuelle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53235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 explications détaillées accompagnent chaque fonctionnalité.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699736" y="5223391"/>
            <a:ext cx="2992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Productivité améliorée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71380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Gérez plus efficacement votre infrastructure Windows.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pic>
        <p:nvPicPr>
          <p:cNvPr id="19" name="Image 18" descr="Une image contenant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D7A5CB22-E64F-DDC4-526E-11C19C5995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1279" y="7255710"/>
            <a:ext cx="3632200" cy="88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Macintosh PowerPoint</Application>
  <PresentationFormat>Personnalisé</PresentationFormat>
  <Paragraphs>61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Inter</vt:lpstr>
      <vt:lpstr>Arial</vt:lpstr>
      <vt:lpstr>Instrument Sans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Enzo FERAUD</cp:lastModifiedBy>
  <cp:revision>2</cp:revision>
  <dcterms:created xsi:type="dcterms:W3CDTF">2025-05-19T07:53:37Z</dcterms:created>
  <dcterms:modified xsi:type="dcterms:W3CDTF">2025-05-19T07:55:44Z</dcterms:modified>
</cp:coreProperties>
</file>