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0" r:id="rId3"/>
    <p:sldId id="257" r:id="rId4"/>
    <p:sldId id="258" r:id="rId5"/>
    <p:sldId id="259" r:id="rId6"/>
    <p:sldId id="262" r:id="rId7"/>
    <p:sldId id="261" r:id="rId8"/>
    <p:sldId id="263" r:id="rId9"/>
    <p:sldId id="264"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9" d="100"/>
          <a:sy n="69" d="100"/>
        </p:scale>
        <p:origin x="762" y="54"/>
      </p:cViewPr>
      <p:guideLst/>
    </p:cSldViewPr>
  </p:slideViewPr>
  <p:notesTextViewPr>
    <p:cViewPr>
      <p:scale>
        <a:sx n="3" d="2"/>
        <a:sy n="3" d="2"/>
      </p:scale>
      <p:origin x="0" y="0"/>
    </p:cViewPr>
  </p:notesTextViewPr>
  <p:notesViewPr>
    <p:cSldViewPr snapToGrid="0">
      <p:cViewPr varScale="1">
        <p:scale>
          <a:sx n="52" d="100"/>
          <a:sy n="52" d="100"/>
        </p:scale>
        <p:origin x="29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AAABE-DE2E-4659-B620-D4715164BDDF}" type="datetimeFigureOut">
              <a:rPr lang="pt-BR" smtClean="0"/>
              <a:t>14/06/2023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477BE-C818-461F-948F-C00975907BEE}" type="slidenum">
              <a:rPr lang="pt-BR" smtClean="0"/>
              <a:t>‹nº›</a:t>
            </a:fld>
            <a:endParaRPr lang="pt-BR"/>
          </a:p>
        </p:txBody>
      </p:sp>
    </p:spTree>
    <p:extLst>
      <p:ext uri="{BB962C8B-B14F-4D97-AF65-F5344CB8AC3E}">
        <p14:creationId xmlns:p14="http://schemas.microsoft.com/office/powerpoint/2010/main" val="170641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Olá! Meu nome é Enzo Enrico, sou um estudante de engenharia de Software e venho lhe mostrar meu mais novo projeto!</a:t>
            </a:r>
          </a:p>
          <a:p>
            <a:r>
              <a:rPr lang="pt-BR" dirty="0"/>
              <a:t>-&gt;</a:t>
            </a:r>
            <a:r>
              <a:rPr lang="pt-BR" dirty="0" err="1"/>
              <a:t>ClassMinder</a:t>
            </a:r>
            <a:endParaRPr lang="pt-BR" dirty="0"/>
          </a:p>
          <a:p>
            <a:endParaRPr lang="pt-BR" dirty="0"/>
          </a:p>
        </p:txBody>
      </p:sp>
      <p:sp>
        <p:nvSpPr>
          <p:cNvPr id="4" name="Espaço Reservado para Número de Slide 3"/>
          <p:cNvSpPr>
            <a:spLocks noGrp="1"/>
          </p:cNvSpPr>
          <p:nvPr>
            <p:ph type="sldNum" sz="quarter" idx="5"/>
          </p:nvPr>
        </p:nvSpPr>
        <p:spPr/>
        <p:txBody>
          <a:bodyPr/>
          <a:lstStyle/>
          <a:p>
            <a:fld id="{C20477BE-C818-461F-948F-C00975907BEE}" type="slidenum">
              <a:rPr lang="pt-BR" smtClean="0"/>
              <a:t>1</a:t>
            </a:fld>
            <a:endParaRPr lang="pt-BR"/>
          </a:p>
        </p:txBody>
      </p:sp>
    </p:spTree>
    <p:extLst>
      <p:ext uri="{BB962C8B-B14F-4D97-AF65-F5344CB8AC3E}">
        <p14:creationId xmlns:p14="http://schemas.microsoft.com/office/powerpoint/2010/main" val="159323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grande problema que percebi em meus anos como estudante, é que com diversos prazos, provas, seminários e trabalhos para serem entregues todos os dias, é quase </a:t>
            </a:r>
            <a:r>
              <a:rPr lang="pt-BR" dirty="0" err="1"/>
              <a:t>inevitavél</a:t>
            </a:r>
            <a:r>
              <a:rPr lang="pt-BR" dirty="0"/>
              <a:t> perder a organização. (Prints imagens tem trabalho)</a:t>
            </a:r>
          </a:p>
          <a:p>
            <a:r>
              <a:rPr lang="pt-BR" dirty="0"/>
              <a:t>E com os recursos da faculdade é </a:t>
            </a:r>
            <a:r>
              <a:rPr lang="pt-BR" dirty="0" err="1"/>
              <a:t>dificl</a:t>
            </a:r>
            <a:r>
              <a:rPr lang="pt-BR" dirty="0"/>
              <a:t> manter a organização dentre equipes, já que todos os alunos sempre tem mais de uma matéria e diferentes grupos para cada trabalho</a:t>
            </a:r>
          </a:p>
          <a:p>
            <a:endParaRPr lang="pt-BR" dirty="0"/>
          </a:p>
          <a:p>
            <a:r>
              <a:rPr lang="pt-BR" dirty="0"/>
              <a:t>Dito isso nasceu a </a:t>
            </a:r>
            <a:r>
              <a:rPr lang="pt-BR" dirty="0" err="1"/>
              <a:t>idéia</a:t>
            </a:r>
            <a:r>
              <a:rPr lang="pt-BR" dirty="0"/>
              <a:t> do </a:t>
            </a:r>
            <a:r>
              <a:rPr lang="pt-BR" dirty="0" err="1"/>
              <a:t>ClassMinder</a:t>
            </a:r>
            <a:r>
              <a:rPr lang="pt-BR" dirty="0"/>
              <a:t>! Um calendário otimizado para ajudar estudantes, feito por estudantes e para estudantes!</a:t>
            </a:r>
          </a:p>
          <a:p>
            <a:endParaRPr lang="pt-BR" dirty="0"/>
          </a:p>
        </p:txBody>
      </p:sp>
      <p:sp>
        <p:nvSpPr>
          <p:cNvPr id="4" name="Espaço Reservado para Número de Slide 3"/>
          <p:cNvSpPr>
            <a:spLocks noGrp="1"/>
          </p:cNvSpPr>
          <p:nvPr>
            <p:ph type="sldNum" sz="quarter" idx="5"/>
          </p:nvPr>
        </p:nvSpPr>
        <p:spPr/>
        <p:txBody>
          <a:bodyPr/>
          <a:lstStyle/>
          <a:p>
            <a:fld id="{C20477BE-C818-461F-948F-C00975907BEE}" type="slidenum">
              <a:rPr lang="pt-BR" smtClean="0"/>
              <a:t>2</a:t>
            </a:fld>
            <a:endParaRPr lang="pt-BR"/>
          </a:p>
        </p:txBody>
      </p:sp>
    </p:spTree>
    <p:extLst>
      <p:ext uri="{BB962C8B-B14F-4D97-AF65-F5344CB8AC3E}">
        <p14:creationId xmlns:p14="http://schemas.microsoft.com/office/powerpoint/2010/main" val="2956289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dirty="0"/>
              <a:t>O que torna o </a:t>
            </a:r>
            <a:r>
              <a:rPr lang="pt-BR" dirty="0" err="1"/>
              <a:t>ClassMinder</a:t>
            </a:r>
            <a:r>
              <a:rPr lang="pt-BR" dirty="0"/>
              <a:t> diferente, é que ele simplesmente funciona. Apenas crie uma conta, entre em sua sala e todos seus compromissos serão mostrados diretamente para você! </a:t>
            </a:r>
          </a:p>
          <a:p>
            <a:r>
              <a:rPr lang="pt-BR" dirty="0"/>
              <a:t>Não é preciso passar dias ou até semanas aprendendo uma nova tecnologia para estudar e acabar perdendo tempo para se planejar.</a:t>
            </a:r>
          </a:p>
        </p:txBody>
      </p:sp>
      <p:sp>
        <p:nvSpPr>
          <p:cNvPr id="4" name="Espaço Reservado para Número de Slide 3"/>
          <p:cNvSpPr>
            <a:spLocks noGrp="1"/>
          </p:cNvSpPr>
          <p:nvPr>
            <p:ph type="sldNum" sz="quarter" idx="5"/>
          </p:nvPr>
        </p:nvSpPr>
        <p:spPr/>
        <p:txBody>
          <a:bodyPr/>
          <a:lstStyle/>
          <a:p>
            <a:fld id="{C20477BE-C818-461F-948F-C00975907BEE}" type="slidenum">
              <a:rPr lang="pt-BR" smtClean="0"/>
              <a:t>3</a:t>
            </a:fld>
            <a:endParaRPr lang="pt-BR"/>
          </a:p>
        </p:txBody>
      </p:sp>
    </p:spTree>
    <p:extLst>
      <p:ext uri="{BB962C8B-B14F-4D97-AF65-F5344CB8AC3E}">
        <p14:creationId xmlns:p14="http://schemas.microsoft.com/office/powerpoint/2010/main" val="1037229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dirty="0"/>
              <a:t>O </a:t>
            </a:r>
            <a:r>
              <a:rPr lang="pt-BR" dirty="0" err="1"/>
              <a:t>ClassMinder</a:t>
            </a:r>
            <a:r>
              <a:rPr lang="pt-BR" dirty="0"/>
              <a:t> busca resolver o problema da grande demanda de trabalhos e esquecimento de prazos. Sua principal característica é o sistema de grupos. Onde uma vez que um aluno cadastra um grupo, o mesmo fica salvo no banco de dados do </a:t>
            </a:r>
            <a:r>
              <a:rPr lang="pt-BR" dirty="0" err="1"/>
              <a:t>webApp</a:t>
            </a:r>
            <a:r>
              <a:rPr lang="pt-BR" dirty="0"/>
              <a:t>, assim, quando um aluno de um grupo adiciona uma nova tarefa, todos são notificados no momento da criação da tarefa e em diversos avisos antes do prazo final.</a:t>
            </a:r>
          </a:p>
          <a:p>
            <a:r>
              <a:rPr lang="pt-BR" dirty="0"/>
              <a:t>O calendário busca dar uma opção mais fácil e intuitiva para dividir tarefas, já que quase nenhum aluno tem tempo de aprender novas ferramentas para produtividade, o "nome" te da isso de forma rápida e fácil. Podendo criar </a:t>
            </a:r>
            <a:r>
              <a:rPr lang="pt-BR" dirty="0" err="1"/>
              <a:t>milestones</a:t>
            </a:r>
            <a:r>
              <a:rPr lang="pt-BR" dirty="0"/>
              <a:t> do projeto, a divisão de tarefas se torna mais fácil, e o problema de ter diversos trabalhos para fazer no mesmo dia deixa de existir.</a:t>
            </a:r>
          </a:p>
          <a:p>
            <a:endParaRPr lang="pt-BR" dirty="0"/>
          </a:p>
        </p:txBody>
      </p:sp>
      <p:sp>
        <p:nvSpPr>
          <p:cNvPr id="4" name="Espaço Reservado para Número de Slide 3"/>
          <p:cNvSpPr>
            <a:spLocks noGrp="1"/>
          </p:cNvSpPr>
          <p:nvPr>
            <p:ph type="sldNum" sz="quarter" idx="5"/>
          </p:nvPr>
        </p:nvSpPr>
        <p:spPr/>
        <p:txBody>
          <a:bodyPr/>
          <a:lstStyle/>
          <a:p>
            <a:fld id="{C20477BE-C818-461F-948F-C00975907BEE}" type="slidenum">
              <a:rPr lang="pt-BR" smtClean="0"/>
              <a:t>4</a:t>
            </a:fld>
            <a:endParaRPr lang="pt-BR"/>
          </a:p>
        </p:txBody>
      </p:sp>
    </p:spTree>
    <p:extLst>
      <p:ext uri="{BB962C8B-B14F-4D97-AF65-F5344CB8AC3E}">
        <p14:creationId xmlns:p14="http://schemas.microsoft.com/office/powerpoint/2010/main" val="3696830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dirty="0"/>
              <a:t>Para que ninguém nunca esqueça nada, existe também o sistema de salas, onde uma sala é cadastrada, professores ou representantes podem marcar provas, seminários ou datas significativas, que todos os alunos dessa sala serão notificados pelo menos 24 horas antes do compromisso, assim dando um tempo final para poder estudar ou finalizar tarefas ainda não </a:t>
            </a:r>
            <a:r>
              <a:rPr lang="pt-BR" dirty="0" err="1"/>
              <a:t>conlcuidas</a:t>
            </a:r>
            <a:r>
              <a:rPr lang="pt-BR" dirty="0"/>
              <a:t>.</a:t>
            </a:r>
          </a:p>
          <a:p>
            <a:endParaRPr lang="pt-BR" dirty="0"/>
          </a:p>
        </p:txBody>
      </p:sp>
      <p:sp>
        <p:nvSpPr>
          <p:cNvPr id="4" name="Espaço Reservado para Número de Slide 3"/>
          <p:cNvSpPr>
            <a:spLocks noGrp="1"/>
          </p:cNvSpPr>
          <p:nvPr>
            <p:ph type="sldNum" sz="quarter" idx="5"/>
          </p:nvPr>
        </p:nvSpPr>
        <p:spPr/>
        <p:txBody>
          <a:bodyPr/>
          <a:lstStyle/>
          <a:p>
            <a:fld id="{C20477BE-C818-461F-948F-C00975907BEE}" type="slidenum">
              <a:rPr lang="pt-BR" smtClean="0"/>
              <a:t>5</a:t>
            </a:fld>
            <a:endParaRPr lang="pt-BR"/>
          </a:p>
        </p:txBody>
      </p:sp>
    </p:spTree>
    <p:extLst>
      <p:ext uri="{BB962C8B-B14F-4D97-AF65-F5344CB8AC3E}">
        <p14:creationId xmlns:p14="http://schemas.microsoft.com/office/powerpoint/2010/main" val="3409827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dirty="0"/>
              <a:t>O </a:t>
            </a:r>
            <a:r>
              <a:rPr lang="pt-BR" dirty="0" err="1"/>
              <a:t>ClassMinder</a:t>
            </a:r>
            <a:r>
              <a:rPr lang="pt-BR" dirty="0"/>
              <a:t> possui um design moderno, fácil de entender e com uma interface acolhedora, com alguns recursos especiais que tornam a experiência de usuário algo </a:t>
            </a:r>
            <a:r>
              <a:rPr lang="pt-BR" dirty="0" err="1"/>
              <a:t>incrivél</a:t>
            </a:r>
            <a:endParaRPr lang="pt-BR" dirty="0"/>
          </a:p>
        </p:txBody>
      </p:sp>
      <p:sp>
        <p:nvSpPr>
          <p:cNvPr id="4" name="Espaço Reservado para Número de Slide 3"/>
          <p:cNvSpPr>
            <a:spLocks noGrp="1"/>
          </p:cNvSpPr>
          <p:nvPr>
            <p:ph type="sldNum" sz="quarter" idx="5"/>
          </p:nvPr>
        </p:nvSpPr>
        <p:spPr/>
        <p:txBody>
          <a:bodyPr/>
          <a:lstStyle/>
          <a:p>
            <a:fld id="{C20477BE-C818-461F-948F-C00975907BEE}" type="slidenum">
              <a:rPr lang="pt-BR" smtClean="0"/>
              <a:t>6</a:t>
            </a:fld>
            <a:endParaRPr lang="pt-BR"/>
          </a:p>
        </p:txBody>
      </p:sp>
    </p:spTree>
    <p:extLst>
      <p:ext uri="{BB962C8B-B14F-4D97-AF65-F5344CB8AC3E}">
        <p14:creationId xmlns:p14="http://schemas.microsoft.com/office/powerpoint/2010/main" val="240075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 Sem falar de sua velocidade, sendo desenvolvido utilizando </a:t>
            </a:r>
            <a:r>
              <a:rPr lang="pt-BR" dirty="0" err="1"/>
              <a:t>React</a:t>
            </a:r>
            <a:r>
              <a:rPr lang="pt-BR" dirty="0"/>
              <a:t> + </a:t>
            </a:r>
            <a:r>
              <a:rPr lang="pt-BR" dirty="0" err="1"/>
              <a:t>TailwindCss</a:t>
            </a:r>
            <a:r>
              <a:rPr lang="pt-BR" dirty="0"/>
              <a:t>, tempos de carregamento são mais rápidos do que aplicativos comuns! (Prints site </a:t>
            </a:r>
            <a:r>
              <a:rPr lang="pt-BR" dirty="0" err="1"/>
              <a:t>speed</a:t>
            </a:r>
            <a:r>
              <a:rPr lang="pt-BR" dirty="0"/>
              <a:t> </a:t>
            </a:r>
            <a:r>
              <a:rPr lang="pt-BR" dirty="0" err="1"/>
              <a:t>sla</a:t>
            </a:r>
            <a:r>
              <a:rPr lang="pt-BR" dirty="0"/>
              <a:t>).</a:t>
            </a:r>
          </a:p>
          <a:p>
            <a:endParaRPr lang="pt-BR" dirty="0"/>
          </a:p>
        </p:txBody>
      </p:sp>
      <p:sp>
        <p:nvSpPr>
          <p:cNvPr id="4" name="Espaço Reservado para Número de Slide 3"/>
          <p:cNvSpPr>
            <a:spLocks noGrp="1"/>
          </p:cNvSpPr>
          <p:nvPr>
            <p:ph type="sldNum" sz="quarter" idx="5"/>
          </p:nvPr>
        </p:nvSpPr>
        <p:spPr/>
        <p:txBody>
          <a:bodyPr/>
          <a:lstStyle/>
          <a:p>
            <a:fld id="{C20477BE-C818-461F-948F-C00975907BEE}" type="slidenum">
              <a:rPr lang="pt-BR" smtClean="0"/>
              <a:t>7</a:t>
            </a:fld>
            <a:endParaRPr lang="pt-BR"/>
          </a:p>
        </p:txBody>
      </p:sp>
    </p:spTree>
    <p:extLst>
      <p:ext uri="{BB962C8B-B14F-4D97-AF65-F5344CB8AC3E}">
        <p14:creationId xmlns:p14="http://schemas.microsoft.com/office/powerpoint/2010/main" val="2652514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Então não deixe seus compromissos para em cima da hora, com o </a:t>
            </a:r>
            <a:r>
              <a:rPr lang="pt-BR" dirty="0" err="1"/>
              <a:t>ClassMinder</a:t>
            </a:r>
            <a:r>
              <a:rPr lang="pt-BR" dirty="0"/>
              <a:t> você pode deixar de se preocupar com compromissos para aproveitar sua experiência universitária! Caso queira saber mais, acompanhe o projeto no </a:t>
            </a:r>
            <a:r>
              <a:rPr lang="pt-BR" dirty="0" err="1"/>
              <a:t>Github</a:t>
            </a:r>
            <a:r>
              <a:rPr lang="pt-BR" dirty="0"/>
              <a:t>! Toda semana são adicionadas novas </a:t>
            </a:r>
            <a:r>
              <a:rPr lang="pt-BR" dirty="0" err="1"/>
              <a:t>features</a:t>
            </a:r>
            <a:r>
              <a:rPr lang="pt-BR" dirty="0"/>
              <a:t>, acompanhando o projeto você nunca perde algo novo! </a:t>
            </a:r>
          </a:p>
          <a:p>
            <a:endParaRPr lang="pt-BR" dirty="0"/>
          </a:p>
        </p:txBody>
      </p:sp>
      <p:sp>
        <p:nvSpPr>
          <p:cNvPr id="4" name="Espaço Reservado para Número de Slide 3"/>
          <p:cNvSpPr>
            <a:spLocks noGrp="1"/>
          </p:cNvSpPr>
          <p:nvPr>
            <p:ph type="sldNum" sz="quarter" idx="5"/>
          </p:nvPr>
        </p:nvSpPr>
        <p:spPr/>
        <p:txBody>
          <a:bodyPr/>
          <a:lstStyle/>
          <a:p>
            <a:fld id="{C20477BE-C818-461F-948F-C00975907BEE}" type="slidenum">
              <a:rPr lang="pt-BR" smtClean="0"/>
              <a:t>8</a:t>
            </a:fld>
            <a:endParaRPr lang="pt-BR"/>
          </a:p>
        </p:txBody>
      </p:sp>
    </p:spTree>
    <p:extLst>
      <p:ext uri="{BB962C8B-B14F-4D97-AF65-F5344CB8AC3E}">
        <p14:creationId xmlns:p14="http://schemas.microsoft.com/office/powerpoint/2010/main" val="3485420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dirty="0"/>
              <a:t>Muito obrigado!</a:t>
            </a:r>
          </a:p>
          <a:p>
            <a:endParaRPr lang="pt-BR" dirty="0"/>
          </a:p>
          <a:p>
            <a:endParaRPr lang="pt-BR" u="sng" dirty="0"/>
          </a:p>
        </p:txBody>
      </p:sp>
      <p:sp>
        <p:nvSpPr>
          <p:cNvPr id="4" name="Espaço Reservado para Número de Slide 3"/>
          <p:cNvSpPr>
            <a:spLocks noGrp="1"/>
          </p:cNvSpPr>
          <p:nvPr>
            <p:ph type="sldNum" sz="quarter" idx="5"/>
          </p:nvPr>
        </p:nvSpPr>
        <p:spPr/>
        <p:txBody>
          <a:bodyPr/>
          <a:lstStyle/>
          <a:p>
            <a:fld id="{C20477BE-C818-461F-948F-C00975907BEE}" type="slidenum">
              <a:rPr lang="pt-BR" smtClean="0"/>
              <a:t>9</a:t>
            </a:fld>
            <a:endParaRPr lang="pt-BR"/>
          </a:p>
        </p:txBody>
      </p:sp>
    </p:spTree>
    <p:extLst>
      <p:ext uri="{BB962C8B-B14F-4D97-AF65-F5344CB8AC3E}">
        <p14:creationId xmlns:p14="http://schemas.microsoft.com/office/powerpoint/2010/main" val="1423576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E9497-71D3-ACE5-667D-F1FBD411D02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3A72919-592F-809F-744F-70639BE9E7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B28B0E7D-9319-E33B-1840-E478451F77D8}"/>
              </a:ext>
            </a:extLst>
          </p:cNvPr>
          <p:cNvSpPr>
            <a:spLocks noGrp="1"/>
          </p:cNvSpPr>
          <p:nvPr>
            <p:ph type="dt" sz="half" idx="10"/>
          </p:nvPr>
        </p:nvSpPr>
        <p:spPr/>
        <p:txBody>
          <a:bodyPr/>
          <a:lstStyle/>
          <a:p>
            <a:fld id="{D08AC90A-EF93-49CD-9130-F64615CD9154}" type="datetimeFigureOut">
              <a:rPr lang="pt-BR" smtClean="0"/>
              <a:t>14/06/2023</a:t>
            </a:fld>
            <a:endParaRPr lang="pt-BR"/>
          </a:p>
        </p:txBody>
      </p:sp>
      <p:sp>
        <p:nvSpPr>
          <p:cNvPr id="5" name="Espaço Reservado para Rodapé 4">
            <a:extLst>
              <a:ext uri="{FF2B5EF4-FFF2-40B4-BE49-F238E27FC236}">
                <a16:creationId xmlns:a16="http://schemas.microsoft.com/office/drawing/2014/main" id="{B97EC77F-3FC3-D08D-C422-F9F62486C9D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BA78419-9EC0-8651-7175-7AD452F43CCC}"/>
              </a:ext>
            </a:extLst>
          </p:cNvPr>
          <p:cNvSpPr>
            <a:spLocks noGrp="1"/>
          </p:cNvSpPr>
          <p:nvPr>
            <p:ph type="sldNum" sz="quarter" idx="12"/>
          </p:nvPr>
        </p:nvSpPr>
        <p:spPr/>
        <p:txBody>
          <a:bodyPr/>
          <a:lstStyle/>
          <a:p>
            <a:fld id="{B3ED41CA-A2B5-4AC2-A8A5-704B6ECAA03A}" type="slidenum">
              <a:rPr lang="pt-BR" smtClean="0"/>
              <a:t>‹nº›</a:t>
            </a:fld>
            <a:endParaRPr lang="pt-BR"/>
          </a:p>
        </p:txBody>
      </p:sp>
    </p:spTree>
    <p:extLst>
      <p:ext uri="{BB962C8B-B14F-4D97-AF65-F5344CB8AC3E}">
        <p14:creationId xmlns:p14="http://schemas.microsoft.com/office/powerpoint/2010/main" val="286053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0C35AC-9922-1E47-1DCD-88AB143F58A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72838C-09D9-2A43-B86A-5D1757C170A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ED31EA4-E134-EB57-F533-D3E634C34969}"/>
              </a:ext>
            </a:extLst>
          </p:cNvPr>
          <p:cNvSpPr>
            <a:spLocks noGrp="1"/>
          </p:cNvSpPr>
          <p:nvPr>
            <p:ph type="dt" sz="half" idx="10"/>
          </p:nvPr>
        </p:nvSpPr>
        <p:spPr/>
        <p:txBody>
          <a:bodyPr/>
          <a:lstStyle/>
          <a:p>
            <a:fld id="{D08AC90A-EF93-49CD-9130-F64615CD9154}" type="datetimeFigureOut">
              <a:rPr lang="pt-BR" smtClean="0"/>
              <a:t>14/06/2023</a:t>
            </a:fld>
            <a:endParaRPr lang="pt-BR"/>
          </a:p>
        </p:txBody>
      </p:sp>
      <p:sp>
        <p:nvSpPr>
          <p:cNvPr id="5" name="Espaço Reservado para Rodapé 4">
            <a:extLst>
              <a:ext uri="{FF2B5EF4-FFF2-40B4-BE49-F238E27FC236}">
                <a16:creationId xmlns:a16="http://schemas.microsoft.com/office/drawing/2014/main" id="{4A0DAA5A-56CB-3678-4D0B-3706C62590D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30C52B9-434A-E69F-7983-822D031C6642}"/>
              </a:ext>
            </a:extLst>
          </p:cNvPr>
          <p:cNvSpPr>
            <a:spLocks noGrp="1"/>
          </p:cNvSpPr>
          <p:nvPr>
            <p:ph type="sldNum" sz="quarter" idx="12"/>
          </p:nvPr>
        </p:nvSpPr>
        <p:spPr/>
        <p:txBody>
          <a:bodyPr/>
          <a:lstStyle/>
          <a:p>
            <a:fld id="{B3ED41CA-A2B5-4AC2-A8A5-704B6ECAA03A}" type="slidenum">
              <a:rPr lang="pt-BR" smtClean="0"/>
              <a:t>‹nº›</a:t>
            </a:fld>
            <a:endParaRPr lang="pt-BR"/>
          </a:p>
        </p:txBody>
      </p:sp>
    </p:spTree>
    <p:extLst>
      <p:ext uri="{BB962C8B-B14F-4D97-AF65-F5344CB8AC3E}">
        <p14:creationId xmlns:p14="http://schemas.microsoft.com/office/powerpoint/2010/main" val="315230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DED1E92-918F-057B-883B-020BD55FBB9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FFF4195-664A-C707-D459-772DB51CACD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A79FA61-EA02-2A08-B5E9-C362E4CC659D}"/>
              </a:ext>
            </a:extLst>
          </p:cNvPr>
          <p:cNvSpPr>
            <a:spLocks noGrp="1"/>
          </p:cNvSpPr>
          <p:nvPr>
            <p:ph type="dt" sz="half" idx="10"/>
          </p:nvPr>
        </p:nvSpPr>
        <p:spPr/>
        <p:txBody>
          <a:bodyPr/>
          <a:lstStyle/>
          <a:p>
            <a:fld id="{D08AC90A-EF93-49CD-9130-F64615CD9154}" type="datetimeFigureOut">
              <a:rPr lang="pt-BR" smtClean="0"/>
              <a:t>14/06/2023</a:t>
            </a:fld>
            <a:endParaRPr lang="pt-BR"/>
          </a:p>
        </p:txBody>
      </p:sp>
      <p:sp>
        <p:nvSpPr>
          <p:cNvPr id="5" name="Espaço Reservado para Rodapé 4">
            <a:extLst>
              <a:ext uri="{FF2B5EF4-FFF2-40B4-BE49-F238E27FC236}">
                <a16:creationId xmlns:a16="http://schemas.microsoft.com/office/drawing/2014/main" id="{94C91E73-FC78-4AEA-63D0-C74CBF224BE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220D2EF-6693-9930-3ADE-2A444A525C22}"/>
              </a:ext>
            </a:extLst>
          </p:cNvPr>
          <p:cNvSpPr>
            <a:spLocks noGrp="1"/>
          </p:cNvSpPr>
          <p:nvPr>
            <p:ph type="sldNum" sz="quarter" idx="12"/>
          </p:nvPr>
        </p:nvSpPr>
        <p:spPr/>
        <p:txBody>
          <a:bodyPr/>
          <a:lstStyle/>
          <a:p>
            <a:fld id="{B3ED41CA-A2B5-4AC2-A8A5-704B6ECAA03A}" type="slidenum">
              <a:rPr lang="pt-BR" smtClean="0"/>
              <a:t>‹nº›</a:t>
            </a:fld>
            <a:endParaRPr lang="pt-BR"/>
          </a:p>
        </p:txBody>
      </p:sp>
    </p:spTree>
    <p:extLst>
      <p:ext uri="{BB962C8B-B14F-4D97-AF65-F5344CB8AC3E}">
        <p14:creationId xmlns:p14="http://schemas.microsoft.com/office/powerpoint/2010/main" val="115181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D1CB2-8CA6-5569-E708-2D8D8DBCFD7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D6E9FB9-8D43-A0A8-575E-FD641D89A9B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2F6D105-CF04-8925-0278-C592CBA73AA9}"/>
              </a:ext>
            </a:extLst>
          </p:cNvPr>
          <p:cNvSpPr>
            <a:spLocks noGrp="1"/>
          </p:cNvSpPr>
          <p:nvPr>
            <p:ph type="dt" sz="half" idx="10"/>
          </p:nvPr>
        </p:nvSpPr>
        <p:spPr/>
        <p:txBody>
          <a:bodyPr/>
          <a:lstStyle/>
          <a:p>
            <a:fld id="{D08AC90A-EF93-49CD-9130-F64615CD9154}" type="datetimeFigureOut">
              <a:rPr lang="pt-BR" smtClean="0"/>
              <a:t>14/06/2023</a:t>
            </a:fld>
            <a:endParaRPr lang="pt-BR"/>
          </a:p>
        </p:txBody>
      </p:sp>
      <p:sp>
        <p:nvSpPr>
          <p:cNvPr id="5" name="Espaço Reservado para Rodapé 4">
            <a:extLst>
              <a:ext uri="{FF2B5EF4-FFF2-40B4-BE49-F238E27FC236}">
                <a16:creationId xmlns:a16="http://schemas.microsoft.com/office/drawing/2014/main" id="{36FFE8D9-09EC-3AAB-DFA1-8DED510009A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052208B-C2C2-C2F9-CF0F-92464F612FCE}"/>
              </a:ext>
            </a:extLst>
          </p:cNvPr>
          <p:cNvSpPr>
            <a:spLocks noGrp="1"/>
          </p:cNvSpPr>
          <p:nvPr>
            <p:ph type="sldNum" sz="quarter" idx="12"/>
          </p:nvPr>
        </p:nvSpPr>
        <p:spPr/>
        <p:txBody>
          <a:bodyPr/>
          <a:lstStyle/>
          <a:p>
            <a:fld id="{B3ED41CA-A2B5-4AC2-A8A5-704B6ECAA03A}" type="slidenum">
              <a:rPr lang="pt-BR" smtClean="0"/>
              <a:t>‹nº›</a:t>
            </a:fld>
            <a:endParaRPr lang="pt-BR"/>
          </a:p>
        </p:txBody>
      </p:sp>
    </p:spTree>
    <p:extLst>
      <p:ext uri="{BB962C8B-B14F-4D97-AF65-F5344CB8AC3E}">
        <p14:creationId xmlns:p14="http://schemas.microsoft.com/office/powerpoint/2010/main" val="2720043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D065B6-391B-EC17-6A78-2B9F8FB6D9C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9D64811-077B-7DDA-FB4B-7A7D8DD46D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CA2BCBF-7C65-92C5-6F3E-E52958F2E9A4}"/>
              </a:ext>
            </a:extLst>
          </p:cNvPr>
          <p:cNvSpPr>
            <a:spLocks noGrp="1"/>
          </p:cNvSpPr>
          <p:nvPr>
            <p:ph type="dt" sz="half" idx="10"/>
          </p:nvPr>
        </p:nvSpPr>
        <p:spPr/>
        <p:txBody>
          <a:bodyPr/>
          <a:lstStyle/>
          <a:p>
            <a:fld id="{D08AC90A-EF93-49CD-9130-F64615CD9154}" type="datetimeFigureOut">
              <a:rPr lang="pt-BR" smtClean="0"/>
              <a:t>14/06/2023</a:t>
            </a:fld>
            <a:endParaRPr lang="pt-BR"/>
          </a:p>
        </p:txBody>
      </p:sp>
      <p:sp>
        <p:nvSpPr>
          <p:cNvPr id="5" name="Espaço Reservado para Rodapé 4">
            <a:extLst>
              <a:ext uri="{FF2B5EF4-FFF2-40B4-BE49-F238E27FC236}">
                <a16:creationId xmlns:a16="http://schemas.microsoft.com/office/drawing/2014/main" id="{D9F29882-BDA6-E701-15CA-15172BD1DDA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BC0425D-EAA7-68E2-33C0-DD46744DD119}"/>
              </a:ext>
            </a:extLst>
          </p:cNvPr>
          <p:cNvSpPr>
            <a:spLocks noGrp="1"/>
          </p:cNvSpPr>
          <p:nvPr>
            <p:ph type="sldNum" sz="quarter" idx="12"/>
          </p:nvPr>
        </p:nvSpPr>
        <p:spPr/>
        <p:txBody>
          <a:bodyPr/>
          <a:lstStyle/>
          <a:p>
            <a:fld id="{B3ED41CA-A2B5-4AC2-A8A5-704B6ECAA03A}" type="slidenum">
              <a:rPr lang="pt-BR" smtClean="0"/>
              <a:t>‹nº›</a:t>
            </a:fld>
            <a:endParaRPr lang="pt-BR"/>
          </a:p>
        </p:txBody>
      </p:sp>
    </p:spTree>
    <p:extLst>
      <p:ext uri="{BB962C8B-B14F-4D97-AF65-F5344CB8AC3E}">
        <p14:creationId xmlns:p14="http://schemas.microsoft.com/office/powerpoint/2010/main" val="185941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50C61-7647-884E-0DBB-230AE80F22B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4B57586-87A8-22A3-39F4-2E5222220C4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D6A9F41-ADAF-101F-954D-990D9E092EC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25879EE-BA77-DB57-599F-5A91D12973F0}"/>
              </a:ext>
            </a:extLst>
          </p:cNvPr>
          <p:cNvSpPr>
            <a:spLocks noGrp="1"/>
          </p:cNvSpPr>
          <p:nvPr>
            <p:ph type="dt" sz="half" idx="10"/>
          </p:nvPr>
        </p:nvSpPr>
        <p:spPr/>
        <p:txBody>
          <a:bodyPr/>
          <a:lstStyle/>
          <a:p>
            <a:fld id="{D08AC90A-EF93-49CD-9130-F64615CD9154}" type="datetimeFigureOut">
              <a:rPr lang="pt-BR" smtClean="0"/>
              <a:t>14/06/2023</a:t>
            </a:fld>
            <a:endParaRPr lang="pt-BR"/>
          </a:p>
        </p:txBody>
      </p:sp>
      <p:sp>
        <p:nvSpPr>
          <p:cNvPr id="6" name="Espaço Reservado para Rodapé 5">
            <a:extLst>
              <a:ext uri="{FF2B5EF4-FFF2-40B4-BE49-F238E27FC236}">
                <a16:creationId xmlns:a16="http://schemas.microsoft.com/office/drawing/2014/main" id="{ECE94E5F-0D2A-E814-B935-29B6D0371D1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1E3C3DC-F992-0EF4-8B34-AC9A8D5D630A}"/>
              </a:ext>
            </a:extLst>
          </p:cNvPr>
          <p:cNvSpPr>
            <a:spLocks noGrp="1"/>
          </p:cNvSpPr>
          <p:nvPr>
            <p:ph type="sldNum" sz="quarter" idx="12"/>
          </p:nvPr>
        </p:nvSpPr>
        <p:spPr/>
        <p:txBody>
          <a:bodyPr/>
          <a:lstStyle/>
          <a:p>
            <a:fld id="{B3ED41CA-A2B5-4AC2-A8A5-704B6ECAA03A}" type="slidenum">
              <a:rPr lang="pt-BR" smtClean="0"/>
              <a:t>‹nº›</a:t>
            </a:fld>
            <a:endParaRPr lang="pt-BR"/>
          </a:p>
        </p:txBody>
      </p:sp>
    </p:spTree>
    <p:extLst>
      <p:ext uri="{BB962C8B-B14F-4D97-AF65-F5344CB8AC3E}">
        <p14:creationId xmlns:p14="http://schemas.microsoft.com/office/powerpoint/2010/main" val="28559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BED228-3098-DC76-E189-8D195B34BA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4348BF8-DC5F-6A7D-AA43-75294B292D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CEB88FB-A741-CD73-017E-9945AAB294B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120DE6F-95DA-7058-1BB4-3A52AF3F1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8C47571-6109-6298-7EFE-A29BCB3DE43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425A857-023D-D237-492C-C894503AE323}"/>
              </a:ext>
            </a:extLst>
          </p:cNvPr>
          <p:cNvSpPr>
            <a:spLocks noGrp="1"/>
          </p:cNvSpPr>
          <p:nvPr>
            <p:ph type="dt" sz="half" idx="10"/>
          </p:nvPr>
        </p:nvSpPr>
        <p:spPr/>
        <p:txBody>
          <a:bodyPr/>
          <a:lstStyle/>
          <a:p>
            <a:fld id="{D08AC90A-EF93-49CD-9130-F64615CD9154}" type="datetimeFigureOut">
              <a:rPr lang="pt-BR" smtClean="0"/>
              <a:t>14/06/2023</a:t>
            </a:fld>
            <a:endParaRPr lang="pt-BR"/>
          </a:p>
        </p:txBody>
      </p:sp>
      <p:sp>
        <p:nvSpPr>
          <p:cNvPr id="8" name="Espaço Reservado para Rodapé 7">
            <a:extLst>
              <a:ext uri="{FF2B5EF4-FFF2-40B4-BE49-F238E27FC236}">
                <a16:creationId xmlns:a16="http://schemas.microsoft.com/office/drawing/2014/main" id="{C92C9A78-78E2-F645-17C8-888D33BD5FE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7EB596A-81B1-9B06-93B2-C3C9A9EEFB55}"/>
              </a:ext>
            </a:extLst>
          </p:cNvPr>
          <p:cNvSpPr>
            <a:spLocks noGrp="1"/>
          </p:cNvSpPr>
          <p:nvPr>
            <p:ph type="sldNum" sz="quarter" idx="12"/>
          </p:nvPr>
        </p:nvSpPr>
        <p:spPr/>
        <p:txBody>
          <a:bodyPr/>
          <a:lstStyle/>
          <a:p>
            <a:fld id="{B3ED41CA-A2B5-4AC2-A8A5-704B6ECAA03A}" type="slidenum">
              <a:rPr lang="pt-BR" smtClean="0"/>
              <a:t>‹nº›</a:t>
            </a:fld>
            <a:endParaRPr lang="pt-BR"/>
          </a:p>
        </p:txBody>
      </p:sp>
    </p:spTree>
    <p:extLst>
      <p:ext uri="{BB962C8B-B14F-4D97-AF65-F5344CB8AC3E}">
        <p14:creationId xmlns:p14="http://schemas.microsoft.com/office/powerpoint/2010/main" val="381833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DE03CD-17D4-5D35-3C26-4C147D2057D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58FF93A-7BA6-4B97-971E-98307F1A0A43}"/>
              </a:ext>
            </a:extLst>
          </p:cNvPr>
          <p:cNvSpPr>
            <a:spLocks noGrp="1"/>
          </p:cNvSpPr>
          <p:nvPr>
            <p:ph type="dt" sz="half" idx="10"/>
          </p:nvPr>
        </p:nvSpPr>
        <p:spPr/>
        <p:txBody>
          <a:bodyPr/>
          <a:lstStyle/>
          <a:p>
            <a:fld id="{D08AC90A-EF93-49CD-9130-F64615CD9154}" type="datetimeFigureOut">
              <a:rPr lang="pt-BR" smtClean="0"/>
              <a:t>14/06/2023</a:t>
            </a:fld>
            <a:endParaRPr lang="pt-BR"/>
          </a:p>
        </p:txBody>
      </p:sp>
      <p:sp>
        <p:nvSpPr>
          <p:cNvPr id="4" name="Espaço Reservado para Rodapé 3">
            <a:extLst>
              <a:ext uri="{FF2B5EF4-FFF2-40B4-BE49-F238E27FC236}">
                <a16:creationId xmlns:a16="http://schemas.microsoft.com/office/drawing/2014/main" id="{E76D4B19-4224-22FE-A4A1-3FA0B19090E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31C15264-83CF-A95E-6624-DD1AFF8758F3}"/>
              </a:ext>
            </a:extLst>
          </p:cNvPr>
          <p:cNvSpPr>
            <a:spLocks noGrp="1"/>
          </p:cNvSpPr>
          <p:nvPr>
            <p:ph type="sldNum" sz="quarter" idx="12"/>
          </p:nvPr>
        </p:nvSpPr>
        <p:spPr/>
        <p:txBody>
          <a:bodyPr/>
          <a:lstStyle/>
          <a:p>
            <a:fld id="{B3ED41CA-A2B5-4AC2-A8A5-704B6ECAA03A}" type="slidenum">
              <a:rPr lang="pt-BR" smtClean="0"/>
              <a:t>‹nº›</a:t>
            </a:fld>
            <a:endParaRPr lang="pt-BR"/>
          </a:p>
        </p:txBody>
      </p:sp>
    </p:spTree>
    <p:extLst>
      <p:ext uri="{BB962C8B-B14F-4D97-AF65-F5344CB8AC3E}">
        <p14:creationId xmlns:p14="http://schemas.microsoft.com/office/powerpoint/2010/main" val="127661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52A9831-FA3D-B653-04E1-47C86622F788}"/>
              </a:ext>
            </a:extLst>
          </p:cNvPr>
          <p:cNvSpPr>
            <a:spLocks noGrp="1"/>
          </p:cNvSpPr>
          <p:nvPr>
            <p:ph type="dt" sz="half" idx="10"/>
          </p:nvPr>
        </p:nvSpPr>
        <p:spPr/>
        <p:txBody>
          <a:bodyPr/>
          <a:lstStyle/>
          <a:p>
            <a:fld id="{D08AC90A-EF93-49CD-9130-F64615CD9154}" type="datetimeFigureOut">
              <a:rPr lang="pt-BR" smtClean="0"/>
              <a:t>14/06/2023</a:t>
            </a:fld>
            <a:endParaRPr lang="pt-BR"/>
          </a:p>
        </p:txBody>
      </p:sp>
      <p:sp>
        <p:nvSpPr>
          <p:cNvPr id="3" name="Espaço Reservado para Rodapé 2">
            <a:extLst>
              <a:ext uri="{FF2B5EF4-FFF2-40B4-BE49-F238E27FC236}">
                <a16:creationId xmlns:a16="http://schemas.microsoft.com/office/drawing/2014/main" id="{F0609E28-324D-95E1-A344-283351C5FB2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50A48A0-8874-32D2-5785-19C9BA3DC0C3}"/>
              </a:ext>
            </a:extLst>
          </p:cNvPr>
          <p:cNvSpPr>
            <a:spLocks noGrp="1"/>
          </p:cNvSpPr>
          <p:nvPr>
            <p:ph type="sldNum" sz="quarter" idx="12"/>
          </p:nvPr>
        </p:nvSpPr>
        <p:spPr/>
        <p:txBody>
          <a:bodyPr/>
          <a:lstStyle/>
          <a:p>
            <a:fld id="{B3ED41CA-A2B5-4AC2-A8A5-704B6ECAA03A}" type="slidenum">
              <a:rPr lang="pt-BR" smtClean="0"/>
              <a:t>‹nº›</a:t>
            </a:fld>
            <a:endParaRPr lang="pt-BR"/>
          </a:p>
        </p:txBody>
      </p:sp>
    </p:spTree>
    <p:extLst>
      <p:ext uri="{BB962C8B-B14F-4D97-AF65-F5344CB8AC3E}">
        <p14:creationId xmlns:p14="http://schemas.microsoft.com/office/powerpoint/2010/main" val="12547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AD8F1A-4533-F439-897E-0231D264A85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965BFAC-E109-6907-9F24-380EAE6D0A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7B125E2-135E-32A3-9B06-87330D1DF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6658609-DD6C-B4AF-8733-6A8F878BEBE1}"/>
              </a:ext>
            </a:extLst>
          </p:cNvPr>
          <p:cNvSpPr>
            <a:spLocks noGrp="1"/>
          </p:cNvSpPr>
          <p:nvPr>
            <p:ph type="dt" sz="half" idx="10"/>
          </p:nvPr>
        </p:nvSpPr>
        <p:spPr/>
        <p:txBody>
          <a:bodyPr/>
          <a:lstStyle/>
          <a:p>
            <a:fld id="{D08AC90A-EF93-49CD-9130-F64615CD9154}" type="datetimeFigureOut">
              <a:rPr lang="pt-BR" smtClean="0"/>
              <a:t>14/06/2023</a:t>
            </a:fld>
            <a:endParaRPr lang="pt-BR"/>
          </a:p>
        </p:txBody>
      </p:sp>
      <p:sp>
        <p:nvSpPr>
          <p:cNvPr id="6" name="Espaço Reservado para Rodapé 5">
            <a:extLst>
              <a:ext uri="{FF2B5EF4-FFF2-40B4-BE49-F238E27FC236}">
                <a16:creationId xmlns:a16="http://schemas.microsoft.com/office/drawing/2014/main" id="{CA0327D9-4583-A33C-90F3-ECC570C2D28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81FD6AE-8D81-9A38-AAFE-FB0B307BB747}"/>
              </a:ext>
            </a:extLst>
          </p:cNvPr>
          <p:cNvSpPr>
            <a:spLocks noGrp="1"/>
          </p:cNvSpPr>
          <p:nvPr>
            <p:ph type="sldNum" sz="quarter" idx="12"/>
          </p:nvPr>
        </p:nvSpPr>
        <p:spPr/>
        <p:txBody>
          <a:bodyPr/>
          <a:lstStyle/>
          <a:p>
            <a:fld id="{B3ED41CA-A2B5-4AC2-A8A5-704B6ECAA03A}" type="slidenum">
              <a:rPr lang="pt-BR" smtClean="0"/>
              <a:t>‹nº›</a:t>
            </a:fld>
            <a:endParaRPr lang="pt-BR"/>
          </a:p>
        </p:txBody>
      </p:sp>
    </p:spTree>
    <p:extLst>
      <p:ext uri="{BB962C8B-B14F-4D97-AF65-F5344CB8AC3E}">
        <p14:creationId xmlns:p14="http://schemas.microsoft.com/office/powerpoint/2010/main" val="2067361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A4F6B-0F31-AF00-3CEA-7197C4301D9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605B0CF-D691-FBFB-3530-F30ABE341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3538D40-0547-C17B-6E07-EFF357BFA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C98F95B-F948-93C3-4288-7DDE83C37115}"/>
              </a:ext>
            </a:extLst>
          </p:cNvPr>
          <p:cNvSpPr>
            <a:spLocks noGrp="1"/>
          </p:cNvSpPr>
          <p:nvPr>
            <p:ph type="dt" sz="half" idx="10"/>
          </p:nvPr>
        </p:nvSpPr>
        <p:spPr/>
        <p:txBody>
          <a:bodyPr/>
          <a:lstStyle/>
          <a:p>
            <a:fld id="{D08AC90A-EF93-49CD-9130-F64615CD9154}" type="datetimeFigureOut">
              <a:rPr lang="pt-BR" smtClean="0"/>
              <a:t>14/06/2023</a:t>
            </a:fld>
            <a:endParaRPr lang="pt-BR"/>
          </a:p>
        </p:txBody>
      </p:sp>
      <p:sp>
        <p:nvSpPr>
          <p:cNvPr id="6" name="Espaço Reservado para Rodapé 5">
            <a:extLst>
              <a:ext uri="{FF2B5EF4-FFF2-40B4-BE49-F238E27FC236}">
                <a16:creationId xmlns:a16="http://schemas.microsoft.com/office/drawing/2014/main" id="{B2C53D1C-627D-D55D-4461-3C7BC12DD09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288BB90-36CC-6FEC-79A8-C02820F98882}"/>
              </a:ext>
            </a:extLst>
          </p:cNvPr>
          <p:cNvSpPr>
            <a:spLocks noGrp="1"/>
          </p:cNvSpPr>
          <p:nvPr>
            <p:ph type="sldNum" sz="quarter" idx="12"/>
          </p:nvPr>
        </p:nvSpPr>
        <p:spPr/>
        <p:txBody>
          <a:bodyPr/>
          <a:lstStyle/>
          <a:p>
            <a:fld id="{B3ED41CA-A2B5-4AC2-A8A5-704B6ECAA03A}" type="slidenum">
              <a:rPr lang="pt-BR" smtClean="0"/>
              <a:t>‹nº›</a:t>
            </a:fld>
            <a:endParaRPr lang="pt-BR"/>
          </a:p>
        </p:txBody>
      </p:sp>
    </p:spTree>
    <p:extLst>
      <p:ext uri="{BB962C8B-B14F-4D97-AF65-F5344CB8AC3E}">
        <p14:creationId xmlns:p14="http://schemas.microsoft.com/office/powerpoint/2010/main" val="1909977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7556160-461A-2DA3-CD77-ECFAD4D04F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EB34909-5A3D-0F81-5680-BE3D83D5D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17C54F1-2535-6879-9112-2B6D799D6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AC90A-EF93-49CD-9130-F64615CD9154}" type="datetimeFigureOut">
              <a:rPr lang="pt-BR" smtClean="0"/>
              <a:t>14/06/2023</a:t>
            </a:fld>
            <a:endParaRPr lang="pt-BR"/>
          </a:p>
        </p:txBody>
      </p:sp>
      <p:sp>
        <p:nvSpPr>
          <p:cNvPr id="5" name="Espaço Reservado para Rodapé 4">
            <a:extLst>
              <a:ext uri="{FF2B5EF4-FFF2-40B4-BE49-F238E27FC236}">
                <a16:creationId xmlns:a16="http://schemas.microsoft.com/office/drawing/2014/main" id="{03B2F5E0-B2BB-5ECE-1A50-B6F0725DD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25E5E51-B56C-8279-F0DC-0C1107DA8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D41CA-A2B5-4AC2-A8A5-704B6ECAA03A}" type="slidenum">
              <a:rPr lang="pt-BR" smtClean="0"/>
              <a:t>‹nº›</a:t>
            </a:fld>
            <a:endParaRPr lang="pt-BR"/>
          </a:p>
        </p:txBody>
      </p:sp>
    </p:spTree>
    <p:extLst>
      <p:ext uri="{BB962C8B-B14F-4D97-AF65-F5344CB8AC3E}">
        <p14:creationId xmlns:p14="http://schemas.microsoft.com/office/powerpoint/2010/main" val="2671566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631C6B-DAFD-35BC-A4CE-B87AB47CF1F0}"/>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67D5BA32-62A7-72F8-4157-F66C42E85748}"/>
              </a:ext>
            </a:extLst>
          </p:cNvPr>
          <p:cNvSpPr>
            <a:spLocks noGrp="1"/>
          </p:cNvSpPr>
          <p:nvPr>
            <p:ph type="subTitle" idx="1"/>
          </p:nvPr>
        </p:nvSpPr>
        <p:spPr/>
        <p:txBody>
          <a:bodyPr/>
          <a:lstStyle/>
          <a:p>
            <a:endParaRPr lang="pt-BR"/>
          </a:p>
        </p:txBody>
      </p:sp>
      <p:pic>
        <p:nvPicPr>
          <p:cNvPr id="5" name="Imagem 4" descr="Uma imagem contendo Aplicativo&#10;&#10;Descrição gerada automaticamente">
            <a:extLst>
              <a:ext uri="{FF2B5EF4-FFF2-40B4-BE49-F238E27FC236}">
                <a16:creationId xmlns:a16="http://schemas.microsoft.com/office/drawing/2014/main" id="{275F898E-49DC-6BEC-B651-17055E515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4655"/>
            <a:ext cx="12192000" cy="7933386"/>
          </a:xfrm>
          <a:prstGeom prst="rect">
            <a:avLst/>
          </a:prstGeom>
        </p:spPr>
      </p:pic>
    </p:spTree>
    <p:extLst>
      <p:ext uri="{BB962C8B-B14F-4D97-AF65-F5344CB8AC3E}">
        <p14:creationId xmlns:p14="http://schemas.microsoft.com/office/powerpoint/2010/main" val="502927885"/>
      </p:ext>
    </p:extLst>
  </p:cSld>
  <p:clrMapOvr>
    <a:masterClrMapping/>
  </p:clrMapOvr>
  <mc:AlternateContent xmlns:mc="http://schemas.openxmlformats.org/markup-compatibility/2006" xmlns:p14="http://schemas.microsoft.com/office/powerpoint/2010/main">
    <mc:Choice Requires="p14">
      <p:transition spd="slow" p14:dur="2000" advTm="16297"/>
    </mc:Choice>
    <mc:Fallback xmlns="">
      <p:transition spd="slow" advTm="1629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3E6F87C-D8E3-439E-A691-67050AEC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31" name="Straight Connector 3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9" name="Imagem 8" descr="Interface gráfica do usuário&#10;&#10;Descrição gerada automaticamente com confiança baixa">
            <a:extLst>
              <a:ext uri="{FF2B5EF4-FFF2-40B4-BE49-F238E27FC236}">
                <a16:creationId xmlns:a16="http://schemas.microsoft.com/office/drawing/2014/main" id="{8F174BB0-9864-85F1-CF34-8C79B74AE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55" y="661058"/>
            <a:ext cx="5569862" cy="928310"/>
          </a:xfrm>
          <a:prstGeom prst="rect">
            <a:avLst/>
          </a:prstGeom>
        </p:spPr>
      </p:pic>
      <p:sp>
        <p:nvSpPr>
          <p:cNvPr id="3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pic>
        <p:nvPicPr>
          <p:cNvPr id="5" name="Espaço Reservado para Conteúdo 4" descr="Interface gráfica do usuário, Site&#10;&#10;Descrição gerada automaticamente">
            <a:extLst>
              <a:ext uri="{FF2B5EF4-FFF2-40B4-BE49-F238E27FC236}">
                <a16:creationId xmlns:a16="http://schemas.microsoft.com/office/drawing/2014/main" id="{F00AED5D-FFFA-E04A-F755-FC5AF25E57F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82938" y="1904116"/>
            <a:ext cx="5569863" cy="871116"/>
          </a:xfrm>
          <a:prstGeom prst="rect">
            <a:avLst/>
          </a:prstGeom>
        </p:spPr>
      </p:pic>
      <p:pic>
        <p:nvPicPr>
          <p:cNvPr id="11" name="Imagem 10" descr="Interface gráfica do usuário&#10;&#10;Descrição gerada automaticamente">
            <a:extLst>
              <a:ext uri="{FF2B5EF4-FFF2-40B4-BE49-F238E27FC236}">
                <a16:creationId xmlns:a16="http://schemas.microsoft.com/office/drawing/2014/main" id="{ECCAB3DC-384C-5CA7-E790-D753CE1D7A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471" y="3247464"/>
            <a:ext cx="5569860" cy="1002053"/>
          </a:xfrm>
          <a:prstGeom prst="rect">
            <a:avLst/>
          </a:prstGeom>
        </p:spPr>
      </p:pic>
      <p:pic>
        <p:nvPicPr>
          <p:cNvPr id="7" name="Imagem 6" descr="Texto&#10;&#10;Descrição gerada automaticamente">
            <a:extLst>
              <a:ext uri="{FF2B5EF4-FFF2-40B4-BE49-F238E27FC236}">
                <a16:creationId xmlns:a16="http://schemas.microsoft.com/office/drawing/2014/main" id="{84414AB1-C198-BC39-1AC3-E3093CF6DE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6016" y="4668604"/>
            <a:ext cx="5569864" cy="768256"/>
          </a:xfrm>
          <a:prstGeom prst="rect">
            <a:avLst/>
          </a:prstGeom>
        </p:spPr>
      </p:pic>
    </p:spTree>
    <p:extLst>
      <p:ext uri="{BB962C8B-B14F-4D97-AF65-F5344CB8AC3E}">
        <p14:creationId xmlns:p14="http://schemas.microsoft.com/office/powerpoint/2010/main" val="120789689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ço Reservado para Conteúdo 4" descr="Calendário&#10;&#10;Descrição gerada automaticamente">
            <a:extLst>
              <a:ext uri="{FF2B5EF4-FFF2-40B4-BE49-F238E27FC236}">
                <a16:creationId xmlns:a16="http://schemas.microsoft.com/office/drawing/2014/main" id="{2D90C1F9-CAD3-B021-A6EA-901B7F79D0F4}"/>
              </a:ext>
            </a:extLst>
          </p:cNvPr>
          <p:cNvPicPr>
            <a:picLocks noGrp="1" noChangeAspect="1"/>
          </p:cNvPicPr>
          <p:nvPr>
            <p:ph idx="1"/>
          </p:nvPr>
        </p:nvPicPr>
        <p:blipFill rotWithShape="1">
          <a:blip r:embed="rId3"/>
          <a:srcRect l="12889" r="1" b="1"/>
          <a:stretch/>
        </p:blipFill>
        <p:spPr>
          <a:xfrm>
            <a:off x="20" y="10"/>
            <a:ext cx="12191980" cy="6857990"/>
          </a:xfrm>
          <a:prstGeom prst="rect">
            <a:avLst/>
          </a:prstGeom>
        </p:spPr>
      </p:pic>
      <p:sp>
        <p:nvSpPr>
          <p:cNvPr id="29" name="Rectangle 14">
            <a:extLst>
              <a:ext uri="{FF2B5EF4-FFF2-40B4-BE49-F238E27FC236}">
                <a16:creationId xmlns:a16="http://schemas.microsoft.com/office/drawing/2014/main" id="{216BB327-7AA9-4EC5-815F-9D8E6BC53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âmera 5">
            <a:extLst>
              <a:ext uri="{FF2B5EF4-FFF2-40B4-BE49-F238E27FC236}">
                <a16:creationId xmlns:a16="http://schemas.microsoft.com/office/drawing/2014/main" id="{3598E184-58C8-6472-4B08-D0658FB93257}"/>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26206" y="3577173"/>
            <a:ext cx="3165634" cy="3165634"/>
          </a:xfrm>
          <a:prstGeom prst="ellipse">
            <a:avLst/>
          </a:prstGeom>
        </p:spPr>
      </p:pic>
    </p:spTree>
    <p:extLst>
      <p:ext uri="{BB962C8B-B14F-4D97-AF65-F5344CB8AC3E}">
        <p14:creationId xmlns:p14="http://schemas.microsoft.com/office/powerpoint/2010/main" val="2291366247"/>
      </p:ext>
    </p:extLst>
  </p:cSld>
  <p:clrMapOvr>
    <a:masterClrMapping/>
  </p:clrMapOvr>
  <p:transition spd="med">
    <p:pull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Espaço Reservado para Conteúdo 12" descr="Uma imagem contendo Padrão do plano de fundo&#10;&#10;Descrição gerada automaticamente">
            <a:extLst>
              <a:ext uri="{FF2B5EF4-FFF2-40B4-BE49-F238E27FC236}">
                <a16:creationId xmlns:a16="http://schemas.microsoft.com/office/drawing/2014/main" id="{E7AFB699-4A3E-8E65-672B-CD794FEB72F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858"/>
          <a:stretch/>
        </p:blipFill>
        <p:spPr>
          <a:xfrm>
            <a:off x="20" y="10"/>
            <a:ext cx="12191980" cy="6857990"/>
          </a:xfrm>
          <a:prstGeom prst="rect">
            <a:avLst/>
          </a:prstGeom>
        </p:spPr>
      </p:pic>
      <p:pic>
        <p:nvPicPr>
          <p:cNvPr id="17" name="Imagem 16" descr="Interface gráfica do usuário, Calendário&#10;&#10;Descrição gerada automaticamente">
            <a:extLst>
              <a:ext uri="{FF2B5EF4-FFF2-40B4-BE49-F238E27FC236}">
                <a16:creationId xmlns:a16="http://schemas.microsoft.com/office/drawing/2014/main" id="{0D5A77C7-9DEB-4BB2-6A5D-B77A6AC1BC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9776" y="26375"/>
            <a:ext cx="9312447" cy="6805250"/>
          </a:xfrm>
          <a:prstGeom prst="rect">
            <a:avLst/>
          </a:prstGeom>
        </p:spPr>
      </p:pic>
    </p:spTree>
    <p:extLst>
      <p:ext uri="{BB962C8B-B14F-4D97-AF65-F5344CB8AC3E}">
        <p14:creationId xmlns:p14="http://schemas.microsoft.com/office/powerpoint/2010/main" val="392661623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7">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Espaço Reservado para Conteúdo 8" descr="Uma imagem contendo Padrão do plano de fundo&#10;&#10;Descrição gerada automaticamente">
            <a:extLst>
              <a:ext uri="{FF2B5EF4-FFF2-40B4-BE49-F238E27FC236}">
                <a16:creationId xmlns:a16="http://schemas.microsoft.com/office/drawing/2014/main" id="{C60EEF86-9188-8B45-EEB9-8DFD5CC5DD2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858"/>
          <a:stretch/>
        </p:blipFill>
        <p:spPr>
          <a:xfrm>
            <a:off x="20" y="10"/>
            <a:ext cx="12191980" cy="6857990"/>
          </a:xfrm>
          <a:prstGeom prst="rect">
            <a:avLst/>
          </a:prstGeom>
        </p:spPr>
      </p:pic>
      <p:pic>
        <p:nvPicPr>
          <p:cNvPr id="15" name="Imagem 14" descr="Gráfico, Gráfico de funil&#10;&#10;Descrição gerada automaticamente">
            <a:extLst>
              <a:ext uri="{FF2B5EF4-FFF2-40B4-BE49-F238E27FC236}">
                <a16:creationId xmlns:a16="http://schemas.microsoft.com/office/drawing/2014/main" id="{D7A931C3-AA65-5BE8-CB35-70F2062DF0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345" y="117823"/>
            <a:ext cx="9335309" cy="6622354"/>
          </a:xfrm>
          <a:prstGeom prst="rect">
            <a:avLst/>
          </a:prstGeom>
        </p:spPr>
      </p:pic>
    </p:spTree>
    <p:extLst>
      <p:ext uri="{BB962C8B-B14F-4D97-AF65-F5344CB8AC3E}">
        <p14:creationId xmlns:p14="http://schemas.microsoft.com/office/powerpoint/2010/main" val="2865657934"/>
      </p:ext>
    </p:extLst>
  </p:cSld>
  <p:clrMapOvr>
    <a:masterClrMapping/>
  </p:clrMapOvr>
  <p:transition spd="med">
    <p:pull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Espaço Reservado para Conteúdo 10" descr="Padrão do plano de fundo&#10;&#10;Descrição gerada automaticamente">
            <a:extLst>
              <a:ext uri="{FF2B5EF4-FFF2-40B4-BE49-F238E27FC236}">
                <a16:creationId xmlns:a16="http://schemas.microsoft.com/office/drawing/2014/main" id="{51ED00DB-6ADF-E41B-2E85-70159DEDAB3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5858"/>
          <a:stretch/>
        </p:blipFill>
        <p:spPr>
          <a:xfrm>
            <a:off x="20" y="10"/>
            <a:ext cx="12191980" cy="6857990"/>
          </a:xfrm>
          <a:prstGeom prst="rect">
            <a:avLst/>
          </a:prstGeom>
        </p:spPr>
      </p:pic>
      <p:pic>
        <p:nvPicPr>
          <p:cNvPr id="16" name="Imagem 15" descr="Teclado de computador&#10;&#10;Descrição gerada automaticamente">
            <a:extLst>
              <a:ext uri="{FF2B5EF4-FFF2-40B4-BE49-F238E27FC236}">
                <a16:creationId xmlns:a16="http://schemas.microsoft.com/office/drawing/2014/main" id="{DA38AF6D-104D-F319-D9D6-405342231A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6325" y="318453"/>
            <a:ext cx="3699350" cy="6221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Câmera 17">
            <a:extLst>
              <a:ext uri="{FF2B5EF4-FFF2-40B4-BE49-F238E27FC236}">
                <a16:creationId xmlns:a16="http://schemas.microsoft.com/office/drawing/2014/main" id="{151910CC-2D4C-3104-FADA-7CE50C6CDAD1}"/>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230751" y="3896751"/>
            <a:ext cx="2878953" cy="2878953"/>
          </a:xfrm>
          <a:prstGeom prst="ellipse">
            <a:avLst/>
          </a:prstGeom>
        </p:spPr>
      </p:pic>
    </p:spTree>
    <p:extLst>
      <p:ext uri="{BB962C8B-B14F-4D97-AF65-F5344CB8AC3E}">
        <p14:creationId xmlns:p14="http://schemas.microsoft.com/office/powerpoint/2010/main" val="3192266466"/>
      </p:ext>
    </p:extLst>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ço Reservado para Conteúdo 4" descr="Interface gráfica do usuário, Texto, Aplicativo, chat ou mensagem de texto&#10;&#10;Descrição gerada automaticamente">
            <a:extLst>
              <a:ext uri="{FF2B5EF4-FFF2-40B4-BE49-F238E27FC236}">
                <a16:creationId xmlns:a16="http://schemas.microsoft.com/office/drawing/2014/main" id="{2FB6603E-A647-5E4C-535D-E958584A53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5365" y="643467"/>
            <a:ext cx="7901269"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6895167"/>
      </p:ext>
    </p:extLst>
  </p:cSld>
  <p:clrMapOvr>
    <a:masterClrMapping/>
  </p:clrMapOvr>
  <p:transition spd="slow">
    <p:cover dir="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ço Reservado para Conteúdo 4" descr="Padrão do plano de fundo&#10;&#10;Descrição gerada automaticamente">
            <a:extLst>
              <a:ext uri="{FF2B5EF4-FFF2-40B4-BE49-F238E27FC236}">
                <a16:creationId xmlns:a16="http://schemas.microsoft.com/office/drawing/2014/main" id="{4C7F9D1E-6E3E-927E-E81E-36E32358707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5858"/>
          <a:stretch/>
        </p:blipFill>
        <p:spPr>
          <a:xfrm>
            <a:off x="20" y="10"/>
            <a:ext cx="12191980" cy="6857990"/>
          </a:xfrm>
          <a:prstGeom prst="rect">
            <a:avLst/>
          </a:prstGeom>
        </p:spPr>
      </p:pic>
      <p:pic>
        <p:nvPicPr>
          <p:cNvPr id="7" name="Imagem 6" descr="Interface gráfica do usuário, Texto, Aplicativo&#10;&#10;Descrição gerada automaticamente">
            <a:extLst>
              <a:ext uri="{FF2B5EF4-FFF2-40B4-BE49-F238E27FC236}">
                <a16:creationId xmlns:a16="http://schemas.microsoft.com/office/drawing/2014/main" id="{06873277-7E9A-31B0-B6B1-6BBF079DDC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2494" y="1576129"/>
            <a:ext cx="8507012" cy="3705742"/>
          </a:xfrm>
          <a:prstGeom prst="rect">
            <a:avLst/>
          </a:prstGeom>
        </p:spPr>
      </p:pic>
    </p:spTree>
    <p:extLst>
      <p:ext uri="{BB962C8B-B14F-4D97-AF65-F5344CB8AC3E}">
        <p14:creationId xmlns:p14="http://schemas.microsoft.com/office/powerpoint/2010/main" val="785459671"/>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ço Reservado para Conteúdo 4" descr="Padrão do plano de fundo&#10;&#10;Descrição gerada automaticamente">
            <a:extLst>
              <a:ext uri="{FF2B5EF4-FFF2-40B4-BE49-F238E27FC236}">
                <a16:creationId xmlns:a16="http://schemas.microsoft.com/office/drawing/2014/main" id="{F6D479CD-958C-3EDB-787B-7EB9B13712A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5858"/>
          <a:stretch/>
        </p:blipFill>
        <p:spPr>
          <a:xfrm>
            <a:off x="0" y="0"/>
            <a:ext cx="12191980" cy="6857990"/>
          </a:xfrm>
          <a:prstGeom prst="rect">
            <a:avLst/>
          </a:prstGeom>
        </p:spPr>
      </p:pic>
      <p:pic>
        <p:nvPicPr>
          <p:cNvPr id="7" name="Câmera 6">
            <a:extLst>
              <a:ext uri="{FF2B5EF4-FFF2-40B4-BE49-F238E27FC236}">
                <a16:creationId xmlns:a16="http://schemas.microsoft.com/office/drawing/2014/main" id="{045D7765-2987-6BC0-0638-19C10FDF01B8}"/>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439422" y="4105432"/>
            <a:ext cx="2752558" cy="2752558"/>
          </a:xfrm>
          <a:prstGeom prst="ellipse">
            <a:avLst/>
          </a:prstGeom>
        </p:spPr>
      </p:pic>
      <p:sp>
        <p:nvSpPr>
          <p:cNvPr id="8" name="CaixaDeTexto 7">
            <a:extLst>
              <a:ext uri="{FF2B5EF4-FFF2-40B4-BE49-F238E27FC236}">
                <a16:creationId xmlns:a16="http://schemas.microsoft.com/office/drawing/2014/main" id="{DFD5A1D1-E76D-31AD-D594-EF43838D440D}"/>
              </a:ext>
            </a:extLst>
          </p:cNvPr>
          <p:cNvSpPr txBox="1"/>
          <p:nvPr/>
        </p:nvSpPr>
        <p:spPr>
          <a:xfrm>
            <a:off x="2887881" y="2967330"/>
            <a:ext cx="6416218" cy="923330"/>
          </a:xfrm>
          <a:prstGeom prst="rect">
            <a:avLst/>
          </a:prstGeom>
          <a:noFill/>
        </p:spPr>
        <p:txBody>
          <a:bodyPr wrap="square" rtlCol="0">
            <a:spAutoFit/>
          </a:bodyPr>
          <a:lstStyle/>
          <a:p>
            <a:r>
              <a:rPr lang="pt-BR" sz="5400" b="1" u="sng"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Muito Obrigado!</a:t>
            </a:r>
          </a:p>
        </p:txBody>
      </p:sp>
    </p:spTree>
    <p:extLst>
      <p:ext uri="{BB962C8B-B14F-4D97-AF65-F5344CB8AC3E}">
        <p14:creationId xmlns:p14="http://schemas.microsoft.com/office/powerpoint/2010/main" val="1811031296"/>
      </p:ext>
    </p:extLst>
  </p:cSld>
  <p:clrMapOvr>
    <a:masterClrMapping/>
  </p:clrMapOvr>
  <p:transition spd="slow">
    <p:cover dir="u"/>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516</Words>
  <Application>Microsoft Office PowerPoint</Application>
  <PresentationFormat>Widescreen</PresentationFormat>
  <Paragraphs>30</Paragraphs>
  <Slides>9</Slides>
  <Notes>9</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Arial</vt:lpstr>
      <vt:lpstr>Calibri</vt:lpstr>
      <vt:lpstr>Calibri Light</vt:lpstr>
      <vt:lpstr>JetBrains Mono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Enzo Enrico</dc:creator>
  <cp:lastModifiedBy>Enzo Enrico</cp:lastModifiedBy>
  <cp:revision>2</cp:revision>
  <dcterms:created xsi:type="dcterms:W3CDTF">2023-06-14T16:17:46Z</dcterms:created>
  <dcterms:modified xsi:type="dcterms:W3CDTF">2023-06-14T17:35:12Z</dcterms:modified>
</cp:coreProperties>
</file>