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93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6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1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0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9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22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7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583D-EE50-469B-9D1C-422797A68B58}" type="datetimeFigureOut">
              <a:rPr lang="ko-KR" altLang="en-US" smtClean="0"/>
              <a:t>2023-11-04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E57A-B658-495C-B5BD-AACC3DF7BE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6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0086" y="1166554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61519" y="1166553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672952" y="1166553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6450" y="441876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byte</a:t>
            </a:r>
            <a:endParaRPr lang="ko-KR" altLang="en-US" dirty="0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5428078" y="-73831"/>
            <a:ext cx="155447" cy="21114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547932" y="2655202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4547932" y="5800077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547932" y="4190768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6124938" y="5800076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4450086" y="2606109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561519" y="2606107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672952" y="2606106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6124939" y="4190767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4450086" y="4141674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561519" y="4141673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672952" y="4141672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/>
          <p:cNvCxnSpPr>
            <a:stCxn id="38" idx="0"/>
            <a:endCxn id="38" idx="2"/>
          </p:cNvCxnSpPr>
          <p:nvPr/>
        </p:nvCxnSpPr>
        <p:spPr>
          <a:xfrm>
            <a:off x="5505803" y="2606109"/>
            <a:ext cx="0" cy="698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972403" y="2606106"/>
            <a:ext cx="0" cy="698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010628" y="2606105"/>
            <a:ext cx="0" cy="700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7701944" y="5800076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64" name="타원 63"/>
          <p:cNvSpPr/>
          <p:nvPr/>
        </p:nvSpPr>
        <p:spPr>
          <a:xfrm>
            <a:off x="9227290" y="5800076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65" name="직사각형 64"/>
          <p:cNvSpPr/>
          <p:nvPr/>
        </p:nvSpPr>
        <p:spPr>
          <a:xfrm>
            <a:off x="4450086" y="5750983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561519" y="5750984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672952" y="5750982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/>
          <p:cNvGrpSpPr/>
          <p:nvPr/>
        </p:nvGrpSpPr>
        <p:grpSpPr>
          <a:xfrm flipH="1">
            <a:off x="455785" y="716835"/>
            <a:ext cx="3856739" cy="5535223"/>
            <a:chOff x="7492881" y="759482"/>
            <a:chExt cx="3548072" cy="5535223"/>
          </a:xfrm>
        </p:grpSpPr>
        <p:sp>
          <p:nvSpPr>
            <p:cNvPr id="20" name="굽은 화살표 19"/>
            <p:cNvSpPr/>
            <p:nvPr/>
          </p:nvSpPr>
          <p:spPr>
            <a:xfrm rot="10800000">
              <a:off x="7492881" y="1166552"/>
              <a:ext cx="937956" cy="543725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97720" y="759482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8868988" y="763093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9640256" y="767304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374719" y="767304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59857" y="1130637"/>
              <a:ext cx="2399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B64 symbols each 6bit rep.</a:t>
              </a:r>
              <a:endParaRPr lang="ko-KR" altLang="en-US" sz="1400" dirty="0"/>
            </a:p>
          </p:txBody>
        </p:sp>
        <p:sp>
          <p:nvSpPr>
            <p:cNvPr id="43" name="굽은 화살표 42"/>
            <p:cNvSpPr/>
            <p:nvPr/>
          </p:nvSpPr>
          <p:spPr>
            <a:xfrm rot="10800000">
              <a:off x="7492881" y="2606105"/>
              <a:ext cx="937956" cy="543725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029491" y="2202647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8800759" y="2206856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35222" y="2206856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53" name="굽은 화살표 52"/>
            <p:cNvSpPr/>
            <p:nvPr/>
          </p:nvSpPr>
          <p:spPr>
            <a:xfrm rot="10800000">
              <a:off x="7492881" y="4141672"/>
              <a:ext cx="937956" cy="543725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8029491" y="3700052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</a:t>
              </a:r>
              <a:endParaRPr lang="ko-KR" altLang="en-US" b="1" dirty="0"/>
            </a:p>
          </p:txBody>
        </p:sp>
        <p:sp>
          <p:nvSpPr>
            <p:cNvPr id="56" name="타원 55"/>
            <p:cNvSpPr/>
            <p:nvPr/>
          </p:nvSpPr>
          <p:spPr>
            <a:xfrm>
              <a:off x="8800759" y="3700052"/>
              <a:ext cx="666234" cy="2893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68" name="굽은 화살표 67"/>
            <p:cNvSpPr/>
            <p:nvPr/>
          </p:nvSpPr>
          <p:spPr>
            <a:xfrm rot="10800000">
              <a:off x="7492881" y="5750980"/>
              <a:ext cx="937956" cy="543725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403351" y="1864821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(signal building queue)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3643"/>
            <a:ext cx="737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(phase 1 : building b64 signals)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50149" y="13427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275659" y="1313974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len</a:t>
            </a:r>
            <a:r>
              <a:rPr lang="en-US" altLang="ko-KR" dirty="0" smtClean="0"/>
              <a:t> –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0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1117023" y="769408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228456" y="769409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339889" y="769407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0" y="-13643"/>
            <a:ext cx="40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(phase 2 : ready for transmission)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451274" y="279740"/>
            <a:ext cx="2740602" cy="302114"/>
            <a:chOff x="516948" y="483658"/>
            <a:chExt cx="6334299" cy="698271"/>
          </a:xfrm>
        </p:grpSpPr>
        <p:sp>
          <p:nvSpPr>
            <p:cNvPr id="48" name="타원 47"/>
            <p:cNvSpPr/>
            <p:nvPr/>
          </p:nvSpPr>
          <p:spPr>
            <a:xfrm>
              <a:off x="614794" y="532754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2191800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768806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5294152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16948" y="483660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628381" y="483659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39814" y="483658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굽은 화살표 70"/>
          <p:cNvSpPr/>
          <p:nvPr/>
        </p:nvSpPr>
        <p:spPr>
          <a:xfrm rot="10800000">
            <a:off x="7796487" y="769405"/>
            <a:ext cx="3395389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02983" y="735082"/>
            <a:ext cx="178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Split bytes then flip</a:t>
            </a:r>
            <a:endParaRPr lang="ko-KR" altLang="en-US" sz="1400" dirty="0"/>
          </a:p>
        </p:txBody>
      </p:sp>
      <p:sp>
        <p:nvSpPr>
          <p:cNvPr id="2" name="오른쪽 화살표 1"/>
          <p:cNvSpPr/>
          <p:nvPr/>
        </p:nvSpPr>
        <p:spPr>
          <a:xfrm flipH="1">
            <a:off x="438808" y="728017"/>
            <a:ext cx="390525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545" y="1509067"/>
            <a:ext cx="132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Emit direction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1117023" y="2083858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228456" y="2083859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5339889" y="2083857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오른쪽 화살표 75"/>
          <p:cNvSpPr/>
          <p:nvPr/>
        </p:nvSpPr>
        <p:spPr>
          <a:xfrm flipH="1">
            <a:off x="438808" y="2042467"/>
            <a:ext cx="390525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1671361" y="2132956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94" name="직사각형 93"/>
          <p:cNvSpPr/>
          <p:nvPr/>
        </p:nvSpPr>
        <p:spPr>
          <a:xfrm>
            <a:off x="1117023" y="2083862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지연 8"/>
          <p:cNvSpPr/>
          <p:nvPr/>
        </p:nvSpPr>
        <p:spPr>
          <a:xfrm>
            <a:off x="1145171" y="2160454"/>
            <a:ext cx="487146" cy="54507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b’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8408940" y="1594190"/>
            <a:ext cx="2740602" cy="302114"/>
            <a:chOff x="516948" y="483658"/>
            <a:chExt cx="6334299" cy="698271"/>
          </a:xfrm>
        </p:grpSpPr>
        <p:sp>
          <p:nvSpPr>
            <p:cNvPr id="96" name="타원 95"/>
            <p:cNvSpPr/>
            <p:nvPr/>
          </p:nvSpPr>
          <p:spPr>
            <a:xfrm>
              <a:off x="614794" y="532754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2191800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3768806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99" name="타원 98"/>
            <p:cNvSpPr/>
            <p:nvPr/>
          </p:nvSpPr>
          <p:spPr>
            <a:xfrm>
              <a:off x="5294152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6948" y="483660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628381" y="483659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739814" y="483658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" name="굽은 화살표 102"/>
          <p:cNvSpPr/>
          <p:nvPr/>
        </p:nvSpPr>
        <p:spPr>
          <a:xfrm rot="10800000">
            <a:off x="7754152" y="2083856"/>
            <a:ext cx="2481855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56708" y="1347453"/>
            <a:ext cx="1342265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786324" y="3309781"/>
            <a:ext cx="3036255" cy="698270"/>
            <a:chOff x="2725200" y="5010492"/>
            <a:chExt cx="3036255" cy="698270"/>
          </a:xfrm>
        </p:grpSpPr>
        <p:sp>
          <p:nvSpPr>
            <p:cNvPr id="138" name="타원 137"/>
            <p:cNvSpPr/>
            <p:nvPr/>
          </p:nvSpPr>
          <p:spPr>
            <a:xfrm>
              <a:off x="2725200" y="5059584"/>
              <a:ext cx="1459249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4302206" y="5059584"/>
              <a:ext cx="1459249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161781" y="5010492"/>
              <a:ext cx="2111433" cy="698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117023" y="3309786"/>
            <a:ext cx="2111433" cy="698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3228456" y="3309787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5339889" y="3309785"/>
            <a:ext cx="2111433" cy="698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오른쪽 화살표 123"/>
          <p:cNvSpPr/>
          <p:nvPr/>
        </p:nvSpPr>
        <p:spPr>
          <a:xfrm flipH="1">
            <a:off x="438808" y="3268395"/>
            <a:ext cx="390525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1671361" y="3358884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26" name="직사각형 125"/>
          <p:cNvSpPr/>
          <p:nvPr/>
        </p:nvSpPr>
        <p:spPr>
          <a:xfrm>
            <a:off x="1117023" y="3309790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순서도: 지연 126"/>
          <p:cNvSpPr/>
          <p:nvPr/>
        </p:nvSpPr>
        <p:spPr>
          <a:xfrm>
            <a:off x="1145171" y="3386382"/>
            <a:ext cx="487146" cy="54507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b’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8408940" y="2820118"/>
            <a:ext cx="2740602" cy="302114"/>
            <a:chOff x="516948" y="483658"/>
            <a:chExt cx="6334299" cy="698271"/>
          </a:xfrm>
        </p:grpSpPr>
        <p:sp>
          <p:nvSpPr>
            <p:cNvPr id="129" name="타원 128"/>
            <p:cNvSpPr/>
            <p:nvPr/>
          </p:nvSpPr>
          <p:spPr>
            <a:xfrm>
              <a:off x="614794" y="532754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91800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3768806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5294152" y="532753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16948" y="483660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628381" y="483659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739814" y="483658"/>
              <a:ext cx="2111433" cy="698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6" name="굽은 화살표 135"/>
          <p:cNvSpPr/>
          <p:nvPr/>
        </p:nvSpPr>
        <p:spPr>
          <a:xfrm rot="10800000">
            <a:off x="7754153" y="3309784"/>
            <a:ext cx="1562770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322474" y="2578506"/>
            <a:ext cx="1869402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769067" y="4690254"/>
            <a:ext cx="3036255" cy="698270"/>
            <a:chOff x="2725200" y="5010492"/>
            <a:chExt cx="3036255" cy="698270"/>
          </a:xfrm>
        </p:grpSpPr>
        <p:sp>
          <p:nvSpPr>
            <p:cNvPr id="142" name="타원 141"/>
            <p:cNvSpPr/>
            <p:nvPr/>
          </p:nvSpPr>
          <p:spPr>
            <a:xfrm>
              <a:off x="2725200" y="5059584"/>
              <a:ext cx="1459249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4302206" y="5059584"/>
              <a:ext cx="1459249" cy="6000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61781" y="5010492"/>
              <a:ext cx="2111433" cy="6982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1099766" y="4690259"/>
            <a:ext cx="2111433" cy="698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3211199" y="4690260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5322632" y="4690258"/>
            <a:ext cx="2111433" cy="698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 flipH="1">
            <a:off x="421551" y="4648868"/>
            <a:ext cx="390525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654104" y="4739357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99766" y="4690263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순서도: 지연 150"/>
          <p:cNvSpPr/>
          <p:nvPr/>
        </p:nvSpPr>
        <p:spPr>
          <a:xfrm>
            <a:off x="1127914" y="4766855"/>
            <a:ext cx="487146" cy="54507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b’</a:t>
            </a:r>
            <a:endParaRPr lang="ko-KR" altLang="en-US" dirty="0"/>
          </a:p>
        </p:txBody>
      </p:sp>
      <p:sp>
        <p:nvSpPr>
          <p:cNvPr id="152" name="굽은 화살표 151"/>
          <p:cNvSpPr/>
          <p:nvPr/>
        </p:nvSpPr>
        <p:spPr>
          <a:xfrm rot="10800000">
            <a:off x="7736896" y="4690258"/>
            <a:ext cx="937956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351930" y="4739356"/>
            <a:ext cx="1459249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154" name="직사각형 153"/>
          <p:cNvSpPr/>
          <p:nvPr/>
        </p:nvSpPr>
        <p:spPr>
          <a:xfrm>
            <a:off x="5317081" y="4690260"/>
            <a:ext cx="2111433" cy="698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순서도: 지연 154"/>
          <p:cNvSpPr/>
          <p:nvPr/>
        </p:nvSpPr>
        <p:spPr>
          <a:xfrm flipH="1">
            <a:off x="6893642" y="4766856"/>
            <a:ext cx="452409" cy="54507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920722" y="933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919788" y="90496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len</a:t>
            </a:r>
            <a:r>
              <a:rPr lang="en-US" altLang="ko-KR" dirty="0" smtClean="0"/>
              <a:t> –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4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413781" y="1933115"/>
            <a:ext cx="3444415" cy="379705"/>
            <a:chOff x="1178923" y="5817216"/>
            <a:chExt cx="6334299" cy="698279"/>
          </a:xfrm>
        </p:grpSpPr>
        <p:grpSp>
          <p:nvGrpSpPr>
            <p:cNvPr id="91" name="그룹 90"/>
            <p:cNvGrpSpPr/>
            <p:nvPr/>
          </p:nvGrpSpPr>
          <p:grpSpPr>
            <a:xfrm>
              <a:off x="2848224" y="5817216"/>
              <a:ext cx="3036255" cy="698270"/>
              <a:chOff x="2725200" y="5010492"/>
              <a:chExt cx="3036255" cy="69827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2725200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c</a:t>
                </a:r>
                <a:endParaRPr lang="ko-KR" altLang="en-US" b="1" dirty="0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4302206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b</a:t>
                </a:r>
                <a:endParaRPr lang="ko-KR" altLang="en-US" b="1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161781" y="5010492"/>
                <a:ext cx="2111433" cy="698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3" name="직사각형 92"/>
            <p:cNvSpPr/>
            <p:nvPr/>
          </p:nvSpPr>
          <p:spPr>
            <a:xfrm>
              <a:off x="3290356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401789" y="5817220"/>
              <a:ext cx="2111433" cy="6982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178923" y="5817225"/>
              <a:ext cx="2111433" cy="69827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5431087" y="5866318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96238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순서도: 지연 99"/>
            <p:cNvSpPr/>
            <p:nvPr/>
          </p:nvSpPr>
          <p:spPr>
            <a:xfrm flipH="1">
              <a:off x="6972799" y="5893818"/>
              <a:ext cx="452409" cy="545077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0" y="-13643"/>
            <a:ext cx="40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(phase  : start receiving bytes)</a:t>
            </a:r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74356" y="661592"/>
            <a:ext cx="3444416" cy="379705"/>
            <a:chOff x="1178923" y="5817216"/>
            <a:chExt cx="6334299" cy="698279"/>
          </a:xfrm>
        </p:grpSpPr>
        <p:grpSp>
          <p:nvGrpSpPr>
            <p:cNvPr id="71" name="그룹 70"/>
            <p:cNvGrpSpPr/>
            <p:nvPr/>
          </p:nvGrpSpPr>
          <p:grpSpPr>
            <a:xfrm>
              <a:off x="2848224" y="5817216"/>
              <a:ext cx="3036255" cy="698270"/>
              <a:chOff x="2725200" y="5010492"/>
              <a:chExt cx="3036255" cy="69827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2725200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c</a:t>
                </a:r>
                <a:endParaRPr lang="ko-KR" altLang="en-US" b="1" dirty="0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4302206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b</a:t>
                </a:r>
                <a:endParaRPr lang="ko-KR" altLang="en-US" b="1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161781" y="5010492"/>
                <a:ext cx="2111433" cy="698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178923" y="5817221"/>
              <a:ext cx="2111433" cy="6982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290356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401789" y="5817220"/>
              <a:ext cx="2111433" cy="6982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733261" y="5866319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78923" y="5817225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순서도: 지연 76"/>
            <p:cNvSpPr/>
            <p:nvPr/>
          </p:nvSpPr>
          <p:spPr>
            <a:xfrm>
              <a:off x="1207071" y="5893817"/>
              <a:ext cx="487146" cy="545077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5431087" y="5866318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96238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순서도: 지연 79"/>
            <p:cNvSpPr/>
            <p:nvPr/>
          </p:nvSpPr>
          <p:spPr>
            <a:xfrm flipH="1">
              <a:off x="6972799" y="5893818"/>
              <a:ext cx="452409" cy="545077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81897" y="3203523"/>
            <a:ext cx="2601234" cy="516148"/>
            <a:chOff x="2729538" y="5651069"/>
            <a:chExt cx="4783683" cy="949199"/>
          </a:xfrm>
        </p:grpSpPr>
        <p:grpSp>
          <p:nvGrpSpPr>
            <p:cNvPr id="117" name="그룹 116"/>
            <p:cNvGrpSpPr/>
            <p:nvPr/>
          </p:nvGrpSpPr>
          <p:grpSpPr>
            <a:xfrm>
              <a:off x="2848224" y="5817216"/>
              <a:ext cx="3036255" cy="698270"/>
              <a:chOff x="2725200" y="5010492"/>
              <a:chExt cx="3036255" cy="698270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2725200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c</a:t>
                </a:r>
                <a:endParaRPr lang="ko-KR" altLang="en-US" b="1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4302206" y="5059584"/>
                <a:ext cx="1459249" cy="600075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b</a:t>
                </a:r>
                <a:endParaRPr lang="ko-KR" altLang="en-US" b="1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3161781" y="5010492"/>
                <a:ext cx="2111433" cy="698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3290356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401789" y="5817218"/>
              <a:ext cx="2111432" cy="6982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729538" y="5651069"/>
              <a:ext cx="2661147" cy="9491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431087" y="5866318"/>
              <a:ext cx="1459249" cy="60007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396238" y="5817222"/>
              <a:ext cx="2111433" cy="6982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순서도: 지연 122"/>
            <p:cNvSpPr/>
            <p:nvPr/>
          </p:nvSpPr>
          <p:spPr>
            <a:xfrm flipH="1">
              <a:off x="6972799" y="5893818"/>
              <a:ext cx="452409" cy="545077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sp>
        <p:nvSpPr>
          <p:cNvPr id="68" name="굽은 화살표 67"/>
          <p:cNvSpPr/>
          <p:nvPr/>
        </p:nvSpPr>
        <p:spPr>
          <a:xfrm rot="10800000" flipH="1">
            <a:off x="789663" y="1167750"/>
            <a:ext cx="4166654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flipH="1">
            <a:off x="1061890" y="1167744"/>
            <a:ext cx="264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Flipped bytes will be restored.</a:t>
            </a:r>
            <a:endParaRPr lang="ko-KR" altLang="en-US" sz="1400" dirty="0"/>
          </a:p>
        </p:txBody>
      </p:sp>
      <p:sp>
        <p:nvSpPr>
          <p:cNvPr id="87" name="굽은 화살표 86"/>
          <p:cNvSpPr/>
          <p:nvPr/>
        </p:nvSpPr>
        <p:spPr>
          <a:xfrm rot="10800000" flipH="1">
            <a:off x="1558901" y="2470881"/>
            <a:ext cx="3397415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굽은 화살표 112"/>
          <p:cNvSpPr/>
          <p:nvPr/>
        </p:nvSpPr>
        <p:spPr>
          <a:xfrm rot="10800000" flipH="1">
            <a:off x="2928955" y="3928489"/>
            <a:ext cx="2061179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굽은 화살표 134"/>
          <p:cNvSpPr/>
          <p:nvPr/>
        </p:nvSpPr>
        <p:spPr>
          <a:xfrm rot="10800000" flipH="1">
            <a:off x="3998494" y="5301832"/>
            <a:ext cx="1009323" cy="543725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9821" y="1118957"/>
            <a:ext cx="6648645" cy="4832352"/>
            <a:chOff x="440727" y="693208"/>
            <a:chExt cx="6648645" cy="4832352"/>
          </a:xfrm>
        </p:grpSpPr>
        <p:sp>
          <p:nvSpPr>
            <p:cNvPr id="65" name="직사각형 64"/>
            <p:cNvSpPr/>
            <p:nvPr/>
          </p:nvSpPr>
          <p:spPr>
            <a:xfrm>
              <a:off x="755073" y="693210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866506" y="693209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77939" y="693208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83587" y="1391477"/>
              <a:ext cx="2677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(signal receiving queue)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55073" y="1996341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66506" y="1996340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77939" y="1996339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02358" y="2093733"/>
              <a:ext cx="1224352" cy="5034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108" name="순서도: 지연 107"/>
            <p:cNvSpPr/>
            <p:nvPr/>
          </p:nvSpPr>
          <p:spPr>
            <a:xfrm>
              <a:off x="894872" y="2116805"/>
              <a:ext cx="408729" cy="457336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35079" y="3453948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46512" y="3453947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3501218" y="3551342"/>
              <a:ext cx="1224352" cy="5034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128" name="순서도: 지연 127"/>
            <p:cNvSpPr/>
            <p:nvPr/>
          </p:nvSpPr>
          <p:spPr>
            <a:xfrm>
              <a:off x="2993732" y="3574414"/>
              <a:ext cx="408729" cy="457336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40727" y="3535721"/>
              <a:ext cx="1197252" cy="519101"/>
              <a:chOff x="3292169" y="5287224"/>
              <a:chExt cx="1197252" cy="519101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3292169" y="5313989"/>
                <a:ext cx="1197252" cy="492336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c</a:t>
                </a:r>
                <a:endParaRPr lang="ko-KR" altLang="en-US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292169" y="5287224"/>
                <a:ext cx="374547" cy="5191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740630" y="3551342"/>
              <a:ext cx="1197253" cy="540018"/>
              <a:chOff x="4836403" y="5195974"/>
              <a:chExt cx="1197253" cy="54001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4836403" y="5219815"/>
                <a:ext cx="1197252" cy="492336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b</a:t>
                </a:r>
                <a:endParaRPr lang="ko-KR" altLang="en-US" b="1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615314" y="5195974"/>
                <a:ext cx="418342" cy="540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723646" y="3453949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456228" y="4935196"/>
              <a:ext cx="1418033" cy="5034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3960524" y="4927472"/>
              <a:ext cx="1386646" cy="49233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905851" y="4927472"/>
              <a:ext cx="1386646" cy="49233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d</a:t>
              </a:r>
              <a:endParaRPr lang="ko-KR" altLang="en-US" b="1" dirty="0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2401555" y="4936282"/>
              <a:ext cx="1418033" cy="5034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818646" y="4827290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930079" y="4827289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07213" y="4827291"/>
              <a:ext cx="2111433" cy="69826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95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0" y="-13643"/>
            <a:ext cx="40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(phase 4 : </a:t>
            </a:r>
            <a:r>
              <a:rPr lang="en-US" altLang="ko-KR" dirty="0" smtClean="0"/>
              <a:t>interpret the b64 symbols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5123272" y="1008020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55" name="타원 154"/>
          <p:cNvSpPr/>
          <p:nvPr/>
        </p:nvSpPr>
        <p:spPr>
          <a:xfrm>
            <a:off x="3627568" y="1000296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58" name="타원 157"/>
          <p:cNvSpPr/>
          <p:nvPr/>
        </p:nvSpPr>
        <p:spPr>
          <a:xfrm>
            <a:off x="572895" y="1000296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59" name="타원 158"/>
          <p:cNvSpPr/>
          <p:nvPr/>
        </p:nvSpPr>
        <p:spPr>
          <a:xfrm>
            <a:off x="2068599" y="1009106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33" name="직사각형 132"/>
          <p:cNvSpPr/>
          <p:nvPr/>
        </p:nvSpPr>
        <p:spPr>
          <a:xfrm>
            <a:off x="2485690" y="900114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4597123" y="900113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>
            <a:off x="374257" y="900115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627568" y="2244304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95" name="타원 94"/>
          <p:cNvSpPr/>
          <p:nvPr/>
        </p:nvSpPr>
        <p:spPr>
          <a:xfrm>
            <a:off x="572895" y="2244304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97" name="타원 96"/>
          <p:cNvSpPr/>
          <p:nvPr/>
        </p:nvSpPr>
        <p:spPr>
          <a:xfrm>
            <a:off x="2068599" y="2253114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2485690" y="2144122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4597123" y="2144121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4257" y="2144123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572895" y="3492596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38" name="타원 137"/>
          <p:cNvSpPr/>
          <p:nvPr/>
        </p:nvSpPr>
        <p:spPr>
          <a:xfrm>
            <a:off x="2068599" y="3501406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39" name="직사각형 138"/>
          <p:cNvSpPr/>
          <p:nvPr/>
        </p:nvSpPr>
        <p:spPr>
          <a:xfrm>
            <a:off x="2485690" y="3392414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4597123" y="3392413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374257" y="3392415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572895" y="4728777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46" name="직사각형 145"/>
          <p:cNvSpPr/>
          <p:nvPr/>
        </p:nvSpPr>
        <p:spPr>
          <a:xfrm>
            <a:off x="2485690" y="4628595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4597123" y="4628594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374257" y="4628596"/>
            <a:ext cx="2111433" cy="6982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/>
          <p:cNvSpPr/>
          <p:nvPr/>
        </p:nvSpPr>
        <p:spPr>
          <a:xfrm>
            <a:off x="7524486" y="2350059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62" name="타원 161"/>
          <p:cNvSpPr/>
          <p:nvPr/>
        </p:nvSpPr>
        <p:spPr>
          <a:xfrm>
            <a:off x="7524485" y="3601316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63" name="타원 162"/>
          <p:cNvSpPr/>
          <p:nvPr/>
        </p:nvSpPr>
        <p:spPr>
          <a:xfrm>
            <a:off x="7524485" y="4725539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64" name="타원 163"/>
          <p:cNvSpPr/>
          <p:nvPr/>
        </p:nvSpPr>
        <p:spPr>
          <a:xfrm>
            <a:off x="9061699" y="3615773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65" name="타원 164"/>
          <p:cNvSpPr/>
          <p:nvPr/>
        </p:nvSpPr>
        <p:spPr>
          <a:xfrm>
            <a:off x="9061699" y="4736683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66" name="타원 165"/>
          <p:cNvSpPr/>
          <p:nvPr/>
        </p:nvSpPr>
        <p:spPr>
          <a:xfrm>
            <a:off x="10567526" y="4736683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67" name="타원 166"/>
          <p:cNvSpPr/>
          <p:nvPr/>
        </p:nvSpPr>
        <p:spPr>
          <a:xfrm>
            <a:off x="4314193" y="5978493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68" name="타원 167"/>
          <p:cNvSpPr/>
          <p:nvPr/>
        </p:nvSpPr>
        <p:spPr>
          <a:xfrm>
            <a:off x="5851407" y="5989637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69" name="타원 168"/>
          <p:cNvSpPr/>
          <p:nvPr/>
        </p:nvSpPr>
        <p:spPr>
          <a:xfrm>
            <a:off x="7357234" y="5989637"/>
            <a:ext cx="1418033" cy="50348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170" name="타원 169"/>
          <p:cNvSpPr/>
          <p:nvPr/>
        </p:nvSpPr>
        <p:spPr>
          <a:xfrm>
            <a:off x="8942518" y="5984065"/>
            <a:ext cx="1386646" cy="4923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171" name="오른쪽 화살표 170"/>
          <p:cNvSpPr/>
          <p:nvPr/>
        </p:nvSpPr>
        <p:spPr>
          <a:xfrm>
            <a:off x="6814717" y="869235"/>
            <a:ext cx="423336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>
            <a:off x="6844935" y="2101839"/>
            <a:ext cx="423336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>
            <a:off x="6844935" y="3340464"/>
            <a:ext cx="423336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6814717" y="4585326"/>
            <a:ext cx="423336" cy="7810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157</Words>
  <Application>Microsoft Office PowerPoint</Application>
  <PresentationFormat>와이드스크린</PresentationFormat>
  <Paragraphs>99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2023-11-03T20:32:30Z</dcterms:created>
  <dcterms:modified xsi:type="dcterms:W3CDTF">2023-11-03T21:17:00Z</dcterms:modified>
</cp:coreProperties>
</file>