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9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236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974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123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541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675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8034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36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04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097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0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56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98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578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497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840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48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18BA57-555D-4242-BA95-965FB5AD15A5}" type="datetimeFigureOut">
              <a:rPr lang="es-PE" smtClean="0"/>
              <a:t>19/11/2018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608944C-69EA-4729-B051-350E8B1B0C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5469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3200400"/>
          </a:xfrm>
        </p:spPr>
        <p:txBody>
          <a:bodyPr>
            <a:normAutofit/>
          </a:bodyPr>
          <a:lstStyle/>
          <a:p>
            <a:r>
              <a:rPr lang="es-PE" sz="4000" dirty="0" smtClean="0"/>
              <a:t>UNIVERSIDAD PERUANA DE CINCIAS APLICADAS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0482" y="4617308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s-PE" sz="2200" b="1" dirty="0" smtClean="0"/>
              <a:t>Trabajo Final Aplicaciones Web 2018-02</a:t>
            </a:r>
          </a:p>
          <a:p>
            <a:r>
              <a:rPr lang="es-PE" sz="2600" b="1" dirty="0" smtClean="0"/>
              <a:t>Docente:</a:t>
            </a:r>
            <a:r>
              <a:rPr lang="es-PE" sz="2600" dirty="0" smtClean="0"/>
              <a:t> Henry Antonio Mendoza Puerta</a:t>
            </a:r>
          </a:p>
          <a:p>
            <a:r>
              <a:rPr lang="es-PE" sz="1900" b="1" dirty="0" smtClean="0"/>
              <a:t>Alumnos:</a:t>
            </a:r>
            <a:r>
              <a:rPr lang="es-PE" sz="1900" dirty="0" smtClean="0"/>
              <a:t> Rodrigo Alonso Medina</a:t>
            </a:r>
          </a:p>
          <a:p>
            <a:r>
              <a:rPr lang="es-PE" sz="1900" dirty="0" smtClean="0"/>
              <a:t>Enzo Lizama Paredes</a:t>
            </a:r>
          </a:p>
          <a:p>
            <a:r>
              <a:rPr lang="es-PE" sz="1900" dirty="0" smtClean="0"/>
              <a:t>Juan Diego Alosilla</a:t>
            </a:r>
            <a:endParaRPr lang="es-PE" sz="19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5" y="0"/>
            <a:ext cx="2308866" cy="23088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3" t="15406" r="15405" b="19221"/>
          <a:stretch/>
        </p:blipFill>
        <p:spPr>
          <a:xfrm>
            <a:off x="5315677" y="3339104"/>
            <a:ext cx="1853514" cy="11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2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946484"/>
            <a:ext cx="8676222" cy="4844716"/>
          </a:xfrm>
        </p:spPr>
        <p:txBody>
          <a:bodyPr/>
          <a:lstStyle/>
          <a:p>
            <a:r>
              <a:rPr lang="es-PE" sz="2400" b="1" dirty="0" smtClean="0"/>
              <a:t>Descripción de la empresa</a:t>
            </a:r>
          </a:p>
          <a:p>
            <a:r>
              <a:rPr lang="es-PE" dirty="0">
                <a:effectLst/>
              </a:rPr>
              <a:t>Somos una cadena de practi-tiendas que ofrece los beneficios del canal moderno en un nuevo formato, buscando estar cada vez más cerca de nuestros clientes</a:t>
            </a:r>
            <a:r>
              <a:rPr lang="es-PE" dirty="0" smtClean="0">
                <a:effectLst/>
              </a:rPr>
              <a:t>.</a:t>
            </a:r>
          </a:p>
          <a:p>
            <a:endParaRPr lang="es-PE" dirty="0">
              <a:effectLst/>
            </a:endParaRP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9876" cy="13198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49" y="2709511"/>
            <a:ext cx="5847347" cy="321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4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721895"/>
            <a:ext cx="8676222" cy="5069305"/>
          </a:xfrm>
        </p:spPr>
        <p:txBody>
          <a:bodyPr/>
          <a:lstStyle/>
          <a:p>
            <a:r>
              <a:rPr lang="es-PE" b="1" dirty="0" smtClean="0"/>
              <a:t>Requerimientos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dirty="0">
                <a:effectLst/>
              </a:rPr>
              <a:t>El sistema debe permitir buscar productos por nombre.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dirty="0">
                <a:effectLst/>
              </a:rPr>
              <a:t>El sistema debe permitir visualizar el stock de un producto buscado.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dirty="0">
                <a:effectLst/>
              </a:rPr>
              <a:t>El sistema debe permitir buscar la dirección de una tienda.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PE" dirty="0">
                <a:effectLst/>
              </a:rPr>
              <a:t>El sistema debe permitir buscar las marcas disponibles.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9876" cy="13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721895"/>
            <a:ext cx="8676222" cy="5069305"/>
          </a:xfrm>
        </p:spPr>
        <p:txBody>
          <a:bodyPr/>
          <a:lstStyle/>
          <a:p>
            <a:r>
              <a:rPr lang="es-PE" b="1" dirty="0" smtClean="0"/>
              <a:t>Diagrama de base de datos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9876" cy="1319876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319876"/>
            <a:ext cx="9107358" cy="48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1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144379"/>
            <a:ext cx="8676222" cy="5069305"/>
          </a:xfrm>
        </p:spPr>
        <p:txBody>
          <a:bodyPr/>
          <a:lstStyle/>
          <a:p>
            <a:r>
              <a:rPr lang="es-PE" b="1" dirty="0" smtClean="0"/>
              <a:t>Diagrama de clases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9876" cy="1319876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 rotWithShape="1">
          <a:blip r:embed="rId3"/>
          <a:srcRect l="15495"/>
          <a:stretch/>
        </p:blipFill>
        <p:spPr bwMode="auto">
          <a:xfrm>
            <a:off x="3807568" y="659938"/>
            <a:ext cx="4563110" cy="5665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393" y="5213684"/>
            <a:ext cx="2167954" cy="12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1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144379"/>
            <a:ext cx="8676222" cy="5069305"/>
          </a:xfrm>
        </p:spPr>
        <p:txBody>
          <a:bodyPr/>
          <a:lstStyle/>
          <a:p>
            <a:r>
              <a:rPr lang="es-PE" b="1" dirty="0" smtClean="0"/>
              <a:t>Diagrama de clases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9876" cy="13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48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144379"/>
            <a:ext cx="8676222" cy="5069305"/>
          </a:xfrm>
        </p:spPr>
        <p:txBody>
          <a:bodyPr/>
          <a:lstStyle/>
          <a:p>
            <a:r>
              <a:rPr lang="es-PE" b="1" dirty="0" smtClean="0"/>
              <a:t>Diagrama de clases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9876" cy="13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8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144379"/>
            <a:ext cx="8676222" cy="5069305"/>
          </a:xfrm>
        </p:spPr>
        <p:txBody>
          <a:bodyPr/>
          <a:lstStyle/>
          <a:p>
            <a:r>
              <a:rPr lang="es-PE" b="1" dirty="0" smtClean="0"/>
              <a:t>Diagrama de clases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9876" cy="13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144379"/>
            <a:ext cx="8676222" cy="5069305"/>
          </a:xfrm>
        </p:spPr>
        <p:txBody>
          <a:bodyPr/>
          <a:lstStyle/>
          <a:p>
            <a:r>
              <a:rPr lang="es-PE" b="1" dirty="0" smtClean="0"/>
              <a:t>Diagrama de clases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9876" cy="131987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2"/>
            <a:ext cx="12230846" cy="68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22</TotalTime>
  <Words>120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UNIVERSIDAD PERUANA DE CINCIAS APLICADAS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PERUANA DE CINCIAS APLICADAS</dc:title>
  <dc:creator>u201611283 (Alosilla Lajo, Juan Diego)</dc:creator>
  <cp:lastModifiedBy>u201611283 (Alosilla Lajo, Juan Diego)</cp:lastModifiedBy>
  <cp:revision>3</cp:revision>
  <dcterms:created xsi:type="dcterms:W3CDTF">2018-11-19T21:51:16Z</dcterms:created>
  <dcterms:modified xsi:type="dcterms:W3CDTF">2018-11-19T22:13:44Z</dcterms:modified>
</cp:coreProperties>
</file>