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2C26688-4B00-47F4-AA87-C9B876A3CC1C}" type="datetimeFigureOut">
              <a:rPr lang="es-PE" smtClean="0"/>
              <a:t>23/11/2016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CBEC-08F9-407F-8CAD-ACD7F60C9C06}" type="slidenum">
              <a:rPr lang="es-PE" smtClean="0"/>
              <a:t>‹Nº›</a:t>
            </a:fld>
            <a:endParaRPr lang="es-P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476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26688-4B00-47F4-AA87-C9B876A3CC1C}" type="datetimeFigureOut">
              <a:rPr lang="es-PE" smtClean="0"/>
              <a:t>23/11/2016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CBEC-08F9-407F-8CAD-ACD7F60C9C0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91324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26688-4B00-47F4-AA87-C9B876A3CC1C}" type="datetimeFigureOut">
              <a:rPr lang="es-PE" smtClean="0"/>
              <a:t>23/11/2016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CBEC-08F9-407F-8CAD-ACD7F60C9C06}" type="slidenum">
              <a:rPr lang="es-PE" smtClean="0"/>
              <a:t>‹Nº›</a:t>
            </a:fld>
            <a:endParaRPr lang="es-PE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792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26688-4B00-47F4-AA87-C9B876A3CC1C}" type="datetimeFigureOut">
              <a:rPr lang="es-PE" smtClean="0"/>
              <a:t>23/11/2016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CBEC-08F9-407F-8CAD-ACD7F60C9C0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59916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26688-4B00-47F4-AA87-C9B876A3CC1C}" type="datetimeFigureOut">
              <a:rPr lang="es-PE" smtClean="0"/>
              <a:t>23/11/2016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CBEC-08F9-407F-8CAD-ACD7F60C9C06}" type="slidenum">
              <a:rPr lang="es-PE" smtClean="0"/>
              <a:t>‹Nº›</a:t>
            </a:fld>
            <a:endParaRPr lang="es-P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556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26688-4B00-47F4-AA87-C9B876A3CC1C}" type="datetimeFigureOut">
              <a:rPr lang="es-PE" smtClean="0"/>
              <a:t>23/11/2016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CBEC-08F9-407F-8CAD-ACD7F60C9C0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74658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26688-4B00-47F4-AA87-C9B876A3CC1C}" type="datetimeFigureOut">
              <a:rPr lang="es-PE" smtClean="0"/>
              <a:t>23/11/2016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CBEC-08F9-407F-8CAD-ACD7F60C9C0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2143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26688-4B00-47F4-AA87-C9B876A3CC1C}" type="datetimeFigureOut">
              <a:rPr lang="es-PE" smtClean="0"/>
              <a:t>23/11/2016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CBEC-08F9-407F-8CAD-ACD7F60C9C0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9276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26688-4B00-47F4-AA87-C9B876A3CC1C}" type="datetimeFigureOut">
              <a:rPr lang="es-PE" smtClean="0"/>
              <a:t>23/11/2016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CBEC-08F9-407F-8CAD-ACD7F60C9C0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09946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26688-4B00-47F4-AA87-C9B876A3CC1C}" type="datetimeFigureOut">
              <a:rPr lang="es-PE" smtClean="0"/>
              <a:t>23/11/2016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CBEC-08F9-407F-8CAD-ACD7F60C9C0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49693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26688-4B00-47F4-AA87-C9B876A3CC1C}" type="datetimeFigureOut">
              <a:rPr lang="es-PE" smtClean="0"/>
              <a:t>23/11/2016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CBEC-08F9-407F-8CAD-ACD7F60C9C06}" type="slidenum">
              <a:rPr lang="es-PE" smtClean="0"/>
              <a:t>‹Nº›</a:t>
            </a:fld>
            <a:endParaRPr lang="es-P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743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2C26688-4B00-47F4-AA87-C9B876A3CC1C}" type="datetimeFigureOut">
              <a:rPr lang="es-PE" smtClean="0"/>
              <a:t>23/11/2016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ECBCBEC-08F9-407F-8CAD-ACD7F60C9C06}" type="slidenum">
              <a:rPr lang="es-PE" smtClean="0"/>
              <a:t>‹Nº›</a:t>
            </a:fld>
            <a:endParaRPr lang="es-PE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670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latam airli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468" y="-11560"/>
            <a:ext cx="12192001" cy="686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2532" y="4310376"/>
            <a:ext cx="9144000" cy="167830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Enzo Lizama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Daniel Mori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Luis Ángel Guillermo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André Osaki</a:t>
            </a:r>
            <a:endParaRPr lang="es-PE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580036" y="620006"/>
            <a:ext cx="703192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PE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TRABAJO FINAL </a:t>
            </a:r>
            <a:br>
              <a:rPr lang="es-PE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s-PE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MATEMATICA DISCRETA</a:t>
            </a:r>
            <a:endParaRPr lang="es-PE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225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063553" y="476672"/>
            <a:ext cx="42529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Se rellena el vector Ciudades para mostrar </a:t>
            </a:r>
          </a:p>
          <a:p>
            <a:r>
              <a:rPr lang="es-PE" dirty="0"/>
              <a:t>en dos combo box los nombres de origen y </a:t>
            </a:r>
          </a:p>
          <a:p>
            <a:r>
              <a:rPr lang="es-PE" dirty="0"/>
              <a:t>destino</a:t>
            </a:r>
            <a:endParaRPr lang="es-PE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764" y="1484784"/>
            <a:ext cx="381952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5735961" y="1837120"/>
            <a:ext cx="4370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Se rellena las escalas de cada ciudad para mostrarlas en el programa en caso de que las</a:t>
            </a:r>
            <a:r>
              <a:rPr lang="es-PE" dirty="0"/>
              <a:t> </a:t>
            </a:r>
            <a:r>
              <a:rPr lang="es-PE" dirty="0"/>
              <a:t>matrices: R1 (directo), R2 (1 escala) y R3 (2 escalas) encuentre 1 en su recorrido.</a:t>
            </a:r>
            <a:endParaRPr lang="es-PE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785" y="3284984"/>
            <a:ext cx="32670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1771998" y="4149080"/>
            <a:ext cx="4520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En caso de que no haya viaje directo a una ciudad rellena con 0 la matriz R1 en </a:t>
            </a:r>
            <a:r>
              <a:rPr lang="es-PE" dirty="0" err="1"/>
              <a:t>DatosMatriz.h</a:t>
            </a:r>
            <a:endParaRPr lang="es-PE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915" y="5301208"/>
            <a:ext cx="302895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2693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43334" y="188640"/>
            <a:ext cx="7643192" cy="850106"/>
          </a:xfrm>
        </p:spPr>
        <p:txBody>
          <a:bodyPr>
            <a:noAutofit/>
          </a:bodyPr>
          <a:lstStyle/>
          <a:p>
            <a:r>
              <a:rPr lang="es-P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Relación entre Clases e Interfaz del Programa</a:t>
            </a:r>
            <a:endParaRPr lang="es-PE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847529" y="1196752"/>
            <a:ext cx="3570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PE" dirty="0"/>
              <a:t>Librería Estática: </a:t>
            </a:r>
            <a:r>
              <a:rPr lang="es-PE" dirty="0" err="1"/>
              <a:t>Globales.h</a:t>
            </a:r>
            <a:endParaRPr lang="es-P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3" t="14240" r="66353" b="62074"/>
          <a:stretch/>
        </p:blipFill>
        <p:spPr bwMode="auto">
          <a:xfrm>
            <a:off x="1834074" y="1844824"/>
            <a:ext cx="2921363" cy="2199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1929407" y="436510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PE" dirty="0"/>
              <a:t>Librería Estática: </a:t>
            </a:r>
            <a:r>
              <a:rPr lang="es-PE" dirty="0" err="1"/>
              <a:t>Base_de_Datos.h</a:t>
            </a:r>
            <a:endParaRPr lang="es-PE" dirty="0"/>
          </a:p>
        </p:txBody>
      </p:sp>
      <p:sp>
        <p:nvSpPr>
          <p:cNvPr id="9" name="8 CuadroTexto"/>
          <p:cNvSpPr txBox="1"/>
          <p:nvPr/>
        </p:nvSpPr>
        <p:spPr>
          <a:xfrm>
            <a:off x="1929408" y="4931876"/>
            <a:ext cx="3570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PE" dirty="0"/>
              <a:t>Librería Estática: </a:t>
            </a:r>
            <a:r>
              <a:rPr lang="es-PE" dirty="0" err="1"/>
              <a:t>Datos_Matriz.h</a:t>
            </a:r>
            <a:endParaRPr lang="es-P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0" t="14383" r="66153" b="76024"/>
          <a:stretch/>
        </p:blipFill>
        <p:spPr bwMode="auto">
          <a:xfrm>
            <a:off x="6096000" y="1844825"/>
            <a:ext cx="3769772" cy="119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10 CuadroTexto"/>
          <p:cNvSpPr txBox="1"/>
          <p:nvPr/>
        </p:nvSpPr>
        <p:spPr>
          <a:xfrm>
            <a:off x="5951985" y="1197399"/>
            <a:ext cx="3570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PE" dirty="0"/>
              <a:t>Relación librerías-Interfaz:</a:t>
            </a:r>
            <a:endParaRPr lang="es-PE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8" t="42048" r="48330" b="34456"/>
          <a:stretch/>
        </p:blipFill>
        <p:spPr bwMode="auto">
          <a:xfrm>
            <a:off x="6384032" y="4077073"/>
            <a:ext cx="3682990" cy="152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13 CuadroTexto"/>
          <p:cNvSpPr txBox="1"/>
          <p:nvPr/>
        </p:nvSpPr>
        <p:spPr>
          <a:xfrm>
            <a:off x="6096001" y="3429000"/>
            <a:ext cx="3570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PE" dirty="0"/>
              <a:t>Declaración de la variable: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21614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6" t="61511" r="32922" b="16247"/>
          <a:stretch/>
        </p:blipFill>
        <p:spPr bwMode="auto">
          <a:xfrm>
            <a:off x="1847528" y="1628800"/>
            <a:ext cx="8318810" cy="2230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2025806" y="908720"/>
            <a:ext cx="3570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PE" dirty="0"/>
              <a:t>Composición del Programa:</a:t>
            </a:r>
            <a:endParaRPr lang="es-P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0" t="34585" r="45502" b="58742"/>
          <a:stretch/>
        </p:blipFill>
        <p:spPr bwMode="auto">
          <a:xfrm>
            <a:off x="2279577" y="4221088"/>
            <a:ext cx="7726901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5768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¿DE QUE TRATA EL PROYECTO?</a:t>
            </a:r>
            <a:endParaRPr lang="es-PE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4800" dirty="0" smtClean="0"/>
              <a:t>El objetivo principal del proyecto es simular el programa de viajes de la pagina oficial de la aerolínea LATAM. Utilizando como herramienta principal el conocimiento adquirido en el curso.</a:t>
            </a:r>
            <a:endParaRPr lang="es-PE" sz="4800" dirty="0"/>
          </a:p>
        </p:txBody>
      </p:sp>
    </p:spTree>
    <p:extLst>
      <p:ext uri="{BB962C8B-B14F-4D97-AF65-F5344CB8AC3E}">
        <p14:creationId xmlns:p14="http://schemas.microsoft.com/office/powerpoint/2010/main" val="319840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649755" cy="1325563"/>
          </a:xfrm>
        </p:spPr>
        <p:txBody>
          <a:bodyPr/>
          <a:lstStyle/>
          <a:p>
            <a:r>
              <a:rPr lang="es-P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¿Qué teoría se usara para realizar el proyecto?</a:t>
            </a:r>
            <a:endParaRPr lang="es-P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5624" y="2167206"/>
            <a:ext cx="9894464" cy="420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271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199" y="540912"/>
            <a:ext cx="10765665" cy="6130343"/>
          </a:xfrm>
        </p:spPr>
        <p:txBody>
          <a:bodyPr>
            <a:noAutofit/>
          </a:bodyPr>
          <a:lstStyle/>
          <a:p>
            <a:r>
              <a:rPr lang="es-PE" sz="3200" dirty="0" smtClean="0"/>
              <a:t>Para el proyecto el concepto fundamental que se maneja es el de relaciones y específicamente el de matrices relacionadas.</a:t>
            </a:r>
          </a:p>
          <a:p>
            <a:r>
              <a:rPr lang="es-PE" sz="3200" dirty="0" smtClean="0"/>
              <a:t>Dentro del tema de relaciones existen TRAYECTORIAS.</a:t>
            </a:r>
          </a:p>
          <a:p>
            <a:r>
              <a:rPr lang="es-PE" sz="3200" dirty="0" smtClean="0"/>
              <a:t>Las trayectorias de longitud N de “A” hacia “B” es una secuencia finita</a:t>
            </a:r>
          </a:p>
          <a:p>
            <a:pPr marL="0" indent="0" algn="ctr">
              <a:buNone/>
            </a:pPr>
            <a:r>
              <a:rPr lang="es-PE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ARx1 , x1Rx2,x2Rx3,…,xn-1RB </a:t>
            </a:r>
          </a:p>
          <a:p>
            <a:r>
              <a:rPr lang="es-PE" sz="3200" dirty="0" smtClean="0"/>
              <a:t>Por ejemplo:</a:t>
            </a:r>
          </a:p>
          <a:p>
            <a:r>
              <a:rPr lang="es-PE" sz="3200" dirty="0" smtClean="0"/>
              <a:t>Trayectoria de longitud 2 de “A” hacia “C”.</a:t>
            </a:r>
          </a:p>
          <a:p>
            <a:pPr marL="0" indent="0" algn="ctr">
              <a:buNone/>
            </a:pPr>
            <a:r>
              <a:rPr lang="es-PE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s-PE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BC</a:t>
            </a:r>
            <a:endParaRPr lang="es-PE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43005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Definición de R^n</a:t>
            </a:r>
            <a:endParaRPr lang="es-PE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5691" y="1941535"/>
            <a:ext cx="11160617" cy="4351338"/>
          </a:xfrm>
        </p:spPr>
        <p:txBody>
          <a:bodyPr>
            <a:normAutofit/>
          </a:bodyPr>
          <a:lstStyle/>
          <a:p>
            <a:r>
              <a:rPr lang="es-PE" sz="5400" dirty="0" smtClean="0"/>
              <a:t>(x)R^n(y), significa que hay alguna trayectoria de longitud n de x a y en R.</a:t>
            </a:r>
            <a:endParaRPr lang="es-PE" sz="5400" dirty="0"/>
          </a:p>
        </p:txBody>
      </p:sp>
      <p:pic>
        <p:nvPicPr>
          <p:cNvPr id="2050" name="Picture 2" descr="Resultado de imagen para multiplicacion de matrices boolean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50783"/>
            <a:ext cx="10515600" cy="269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176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3074" name="Picture 2" descr="Resultado de imagen para latam airlines destin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159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098" name="Picture 2" descr="Resultado de imagen para matriz de relaciones matematicas discret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81035"/>
            <a:ext cx="10701270" cy="5974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610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3200" dirty="0"/>
              <a:t>Algoritmo para calcular la matriz de caminos</a:t>
            </a:r>
            <a:endParaRPr lang="en-U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s-PE" sz="1800" dirty="0"/>
              <a:t>Se toma la matriz de adyacencia. En este caso la matriz R</a:t>
            </a:r>
          </a:p>
          <a:p>
            <a:pPr marL="514350" indent="-514350">
              <a:buAutoNum type="arabicPeriod"/>
            </a:pPr>
            <a:r>
              <a:rPr lang="es-PE" sz="1800" dirty="0"/>
              <a:t>Se selecciona, en orden, una fila I de la matriz que aun no ha sido trabajada.</a:t>
            </a:r>
          </a:p>
          <a:p>
            <a:pPr marL="514350" indent="-514350">
              <a:buFont typeface="+mj-lt"/>
              <a:buAutoNum type="arabicPeriod"/>
            </a:pPr>
            <a:r>
              <a:rPr lang="es-PE" sz="1800" dirty="0"/>
              <a:t>Se toma el primer 1 de la fila I, y dicho 1 corresponderá a la columna J.</a:t>
            </a:r>
            <a:br>
              <a:rPr lang="es-PE" sz="1800" dirty="0"/>
            </a:br>
            <a:r>
              <a:rPr lang="es-PE" sz="1800" dirty="0"/>
              <a:t>Se ubica la fila que contiene el vértice J como origen.</a:t>
            </a:r>
            <a:br>
              <a:rPr lang="es-PE" sz="1800" dirty="0"/>
            </a:br>
            <a:r>
              <a:rPr lang="es-PE" sz="1800" dirty="0"/>
              <a:t>Se copian todos los 1’s de la fila J hacia la fila I.</a:t>
            </a:r>
            <a:br>
              <a:rPr lang="es-PE" sz="1800" dirty="0"/>
            </a:br>
            <a:r>
              <a:rPr lang="es-PE" sz="1800" dirty="0"/>
              <a:t>Se marca el 1 correspondiente a la fila I, columna J.</a:t>
            </a:r>
          </a:p>
          <a:p>
            <a:pPr marL="514350" indent="-514350">
              <a:buFont typeface="+mj-lt"/>
              <a:buAutoNum type="arabicPeriod"/>
            </a:pPr>
            <a:r>
              <a:rPr lang="es-PE" sz="1800" dirty="0"/>
              <a:t>Ir al paso 3 hasta que todos los 1s de la fila seleccionada se hayan desarrollado o hasta que toda la fila contenga 1s.</a:t>
            </a:r>
          </a:p>
          <a:p>
            <a:pPr marL="514350" indent="-514350">
              <a:buFont typeface="+mj-lt"/>
              <a:buAutoNum type="arabicPeriod"/>
            </a:pPr>
            <a:r>
              <a:rPr lang="es-PE" sz="1800" dirty="0"/>
              <a:t>Ir al paso 2 hasta que se hayan trabajado todas las filas existentes.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45779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2423593" y="188640"/>
            <a:ext cx="7386883" cy="1264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/>
              <a:t>Llenado de la base de datos</a:t>
            </a:r>
            <a:endParaRPr lang="es-PE" dirty="0"/>
          </a:p>
        </p:txBody>
      </p:sp>
      <p:sp>
        <p:nvSpPr>
          <p:cNvPr id="5" name="4 CuadroTexto"/>
          <p:cNvSpPr txBox="1"/>
          <p:nvPr/>
        </p:nvSpPr>
        <p:spPr>
          <a:xfrm>
            <a:off x="2207647" y="1304294"/>
            <a:ext cx="8242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PE" dirty="0"/>
              <a:t>Se rellena la base de datos, creando los vectores de ciudades que une la compañía </a:t>
            </a:r>
          </a:p>
          <a:p>
            <a:r>
              <a:rPr lang="es-PE" dirty="0"/>
              <a:t>LATAM e inicializándolos con “</a:t>
            </a:r>
            <a:r>
              <a:rPr lang="es-PE" dirty="0" err="1"/>
              <a:t>null,null</a:t>
            </a:r>
            <a:r>
              <a:rPr lang="es-PE" dirty="0"/>
              <a:t>” para evitar posibles errores.</a:t>
            </a:r>
            <a:endParaRPr lang="es-PE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3" y="2420888"/>
            <a:ext cx="681037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2" y="4365104"/>
            <a:ext cx="641985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66433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84</TotalTime>
  <Words>349</Words>
  <Application>Microsoft Office PowerPoint</Application>
  <PresentationFormat>Panorámica</PresentationFormat>
  <Paragraphs>38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Times New Roman</vt:lpstr>
      <vt:lpstr>Tw Cen MT</vt:lpstr>
      <vt:lpstr>Tw Cen MT Condensed</vt:lpstr>
      <vt:lpstr>Wingdings</vt:lpstr>
      <vt:lpstr>Wingdings 3</vt:lpstr>
      <vt:lpstr>Integral</vt:lpstr>
      <vt:lpstr>Presentación de PowerPoint</vt:lpstr>
      <vt:lpstr>¿DE QUE TRATA EL PROYECTO?</vt:lpstr>
      <vt:lpstr>¿Qué teoría se usara para realizar el proyecto?</vt:lpstr>
      <vt:lpstr>Presentación de PowerPoint</vt:lpstr>
      <vt:lpstr>Definición de R^n</vt:lpstr>
      <vt:lpstr>Presentación de PowerPoint</vt:lpstr>
      <vt:lpstr>Presentación de PowerPoint</vt:lpstr>
      <vt:lpstr>Algoritmo para calcular la matriz de caminos</vt:lpstr>
      <vt:lpstr>Presentación de PowerPoint</vt:lpstr>
      <vt:lpstr>Presentación de PowerPoint</vt:lpstr>
      <vt:lpstr>Relación entre Clases e Interfaz del Programa</vt:lpstr>
      <vt:lpstr>Presentación de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Enzo</dc:creator>
  <cp:lastModifiedBy>Enzo</cp:lastModifiedBy>
  <cp:revision>7</cp:revision>
  <dcterms:created xsi:type="dcterms:W3CDTF">2016-11-23T05:54:59Z</dcterms:created>
  <dcterms:modified xsi:type="dcterms:W3CDTF">2016-11-23T07:19:00Z</dcterms:modified>
</cp:coreProperties>
</file>