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ABAB-CC38-43D6-98B0-BB0916DD5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 Perritos Chile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EB759-DCE2-44C4-BCAF-2AD29F3FD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Creada especialmente para ayudar al mejor amigo del hombre</a:t>
            </a:r>
            <a:endParaRPr lang="es-CL" dirty="0"/>
          </a:p>
          <a:p>
            <a:r>
              <a:rPr lang="es-CL" dirty="0"/>
              <a:t>Ayudando a los perritos callejeros.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3CCF22-D2C7-49E3-99BC-860B4054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71" y="37722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51C3-37DD-4580-831F-A981F9B3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</a:t>
            </a:r>
            <a:r>
              <a:rPr lang="es-MX" dirty="0" err="1"/>
              <a:t>login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C37E09-3F8F-40FD-B687-9F89675264C9}"/>
              </a:ext>
            </a:extLst>
          </p:cNvPr>
          <p:cNvSpPr txBox="1"/>
          <p:nvPr/>
        </p:nvSpPr>
        <p:spPr>
          <a:xfrm>
            <a:off x="3257135" y="222612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Fragmento </a:t>
            </a:r>
            <a:r>
              <a:rPr lang="es-MX" dirty="0" err="1"/>
              <a:t>Login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95588A-2EA4-4E50-8E53-CF7D0448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2" y="2386357"/>
            <a:ext cx="1993152" cy="42077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BC22C13-9744-434D-9F91-7ED8657E3A31}"/>
              </a:ext>
            </a:extLst>
          </p:cNvPr>
          <p:cNvSpPr txBox="1"/>
          <p:nvPr/>
        </p:nvSpPr>
        <p:spPr>
          <a:xfrm>
            <a:off x="2955233" y="2757418"/>
            <a:ext cx="28009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es el fragmento inicial</a:t>
            </a:r>
          </a:p>
          <a:p>
            <a:r>
              <a:rPr lang="es-MX" dirty="0"/>
              <a:t>de la aplicación, por lo que</a:t>
            </a:r>
          </a:p>
          <a:p>
            <a:r>
              <a:rPr lang="es-MX" dirty="0"/>
              <a:t>en la pantalla pide un </a:t>
            </a:r>
          </a:p>
          <a:p>
            <a:r>
              <a:rPr lang="es-MX" dirty="0"/>
              <a:t>correo electrónico y </a:t>
            </a:r>
          </a:p>
          <a:p>
            <a:r>
              <a:rPr lang="es-MX" dirty="0"/>
              <a:t>contraseña de un usuario</a:t>
            </a:r>
          </a:p>
          <a:p>
            <a:r>
              <a:rPr lang="es-MX" dirty="0"/>
              <a:t>previamente inscrito.</a:t>
            </a:r>
          </a:p>
          <a:p>
            <a:endParaRPr lang="es-MX" dirty="0"/>
          </a:p>
          <a:p>
            <a:r>
              <a:rPr lang="es-MX" dirty="0"/>
              <a:t>Si no esta registrado deberá</a:t>
            </a:r>
          </a:p>
          <a:p>
            <a:r>
              <a:rPr lang="es-MX" dirty="0"/>
              <a:t>presionar el botón </a:t>
            </a:r>
          </a:p>
          <a:p>
            <a:r>
              <a:rPr lang="es-MX" dirty="0"/>
              <a:t>“Registrarse” y rellenar</a:t>
            </a:r>
          </a:p>
          <a:p>
            <a:r>
              <a:rPr lang="es-MX" dirty="0"/>
              <a:t>el formulario.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A7B2CFD-B7FD-43EA-9E8D-21B66D55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92" y="2386357"/>
            <a:ext cx="1993152" cy="420776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B4AF35-8ECC-4CD9-B985-0908A50198F1}"/>
              </a:ext>
            </a:extLst>
          </p:cNvPr>
          <p:cNvSpPr txBox="1"/>
          <p:nvPr/>
        </p:nvSpPr>
        <p:spPr>
          <a:xfrm>
            <a:off x="9090992" y="1764464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en ingreso</a:t>
            </a:r>
          </a:p>
          <a:p>
            <a:r>
              <a:rPr lang="es-MX" dirty="0"/>
              <a:t>de datos en </a:t>
            </a:r>
            <a:r>
              <a:rPr lang="es-MX" dirty="0" err="1"/>
              <a:t>Login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16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3286538" y="2250803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CE55AA-BB2B-4EB7-87EE-3D1DDE79F4E3}"/>
              </a:ext>
            </a:extLst>
          </p:cNvPr>
          <p:cNvSpPr txBox="1"/>
          <p:nvPr/>
        </p:nvSpPr>
        <p:spPr>
          <a:xfrm>
            <a:off x="3286538" y="2885298"/>
            <a:ext cx="31279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es el fragmento sirve</a:t>
            </a:r>
          </a:p>
          <a:p>
            <a:r>
              <a:rPr lang="es-MX" dirty="0"/>
              <a:t>para la inscripción de usuarios.</a:t>
            </a:r>
          </a:p>
          <a:p>
            <a:endParaRPr lang="es-MX" dirty="0"/>
          </a:p>
          <a:p>
            <a:r>
              <a:rPr lang="es-MX" dirty="0"/>
              <a:t>La persona puede cargar una </a:t>
            </a:r>
          </a:p>
          <a:p>
            <a:r>
              <a:rPr lang="es-MX" dirty="0"/>
              <a:t>foto de perfil en “Cargar </a:t>
            </a:r>
          </a:p>
          <a:p>
            <a:r>
              <a:rPr lang="es-MX" dirty="0"/>
              <a:t>imagen”, pero es opcional.</a:t>
            </a:r>
          </a:p>
          <a:p>
            <a:endParaRPr lang="es-MX" dirty="0"/>
          </a:p>
          <a:p>
            <a:r>
              <a:rPr lang="es-MX" dirty="0"/>
              <a:t>Este fragmento puede provocar</a:t>
            </a:r>
          </a:p>
          <a:p>
            <a:r>
              <a:rPr lang="es-MX" dirty="0"/>
              <a:t>errores posterior a la </a:t>
            </a:r>
          </a:p>
          <a:p>
            <a:r>
              <a:rPr lang="es-MX" dirty="0"/>
              <a:t>subida de información. Los </a:t>
            </a:r>
          </a:p>
          <a:p>
            <a:r>
              <a:rPr lang="es-MX" dirty="0"/>
              <a:t>errores los podemos ver en la </a:t>
            </a:r>
          </a:p>
          <a:p>
            <a:r>
              <a:rPr lang="es-MX" dirty="0"/>
              <a:t>siguiente página.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9274AE-92B2-4E33-8DF5-81F5DCCF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6" y="2250803"/>
            <a:ext cx="2122251" cy="448030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47A586-6B26-445D-A09E-4820D77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63" y="2250803"/>
            <a:ext cx="2122251" cy="448030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7128D18-095C-4F3B-AFC9-1E58D6BF908B}"/>
              </a:ext>
            </a:extLst>
          </p:cNvPr>
          <p:cNvSpPr txBox="1"/>
          <p:nvPr/>
        </p:nvSpPr>
        <p:spPr>
          <a:xfrm>
            <a:off x="8513966" y="1798713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Registro Exitoso</a:t>
            </a:r>
            <a:endParaRPr lang="es-CL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3E1C47-0487-4C78-A288-A877F3D3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526" y="2250802"/>
            <a:ext cx="2122252" cy="4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2809542" y="220533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en Contraseña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1" y="2205333"/>
            <a:ext cx="2122251" cy="44803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815CB5-1828-47D5-93EB-452E9001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01" y="2205333"/>
            <a:ext cx="2122251" cy="448030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C77E972-EC2E-44CB-8586-48283A6F4AAB}"/>
              </a:ext>
            </a:extLst>
          </p:cNvPr>
          <p:cNvSpPr txBox="1"/>
          <p:nvPr/>
        </p:nvSpPr>
        <p:spPr>
          <a:xfrm>
            <a:off x="8938672" y="220533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General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2809542" y="2739524"/>
            <a:ext cx="22985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error ocurre por </a:t>
            </a:r>
          </a:p>
          <a:p>
            <a:r>
              <a:rPr lang="es-MX" dirty="0"/>
              <a:t>que no coinciden los </a:t>
            </a:r>
          </a:p>
          <a:p>
            <a:r>
              <a:rPr lang="es-MX" dirty="0"/>
              <a:t>campos donde debes </a:t>
            </a:r>
          </a:p>
          <a:p>
            <a:r>
              <a:rPr lang="es-MX" dirty="0"/>
              <a:t>escribir la contraseña </a:t>
            </a:r>
          </a:p>
          <a:p>
            <a:r>
              <a:rPr lang="es-MX" dirty="0"/>
              <a:t>y luego repetir la </a:t>
            </a:r>
          </a:p>
          <a:p>
            <a:r>
              <a:rPr lang="es-MX" dirty="0"/>
              <a:t>misma contraseña en </a:t>
            </a:r>
          </a:p>
          <a:p>
            <a:r>
              <a:rPr lang="es-MX" dirty="0"/>
              <a:t>el otro campo.</a:t>
            </a:r>
          </a:p>
          <a:p>
            <a:endParaRPr lang="es-MX" dirty="0"/>
          </a:p>
          <a:p>
            <a:r>
              <a:rPr lang="es-MX" dirty="0"/>
              <a:t>También podría haber </a:t>
            </a:r>
          </a:p>
          <a:p>
            <a:r>
              <a:rPr lang="es-MX" dirty="0"/>
              <a:t>un error distinto </a:t>
            </a:r>
          </a:p>
          <a:p>
            <a:r>
              <a:rPr lang="es-MX" dirty="0"/>
              <a:t>cuando se escriben </a:t>
            </a:r>
          </a:p>
          <a:p>
            <a:r>
              <a:rPr lang="es-MX" dirty="0"/>
              <a:t>mal los correos o el </a:t>
            </a:r>
          </a:p>
          <a:p>
            <a:r>
              <a:rPr lang="es-MX" dirty="0"/>
              <a:t>número telefónico.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B30DC8-780D-411B-A3A2-DAE1F81A5ECF}"/>
              </a:ext>
            </a:extLst>
          </p:cNvPr>
          <p:cNvSpPr txBox="1"/>
          <p:nvPr/>
        </p:nvSpPr>
        <p:spPr>
          <a:xfrm>
            <a:off x="8946172" y="2676053"/>
            <a:ext cx="32791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error del registro ocurre</a:t>
            </a:r>
          </a:p>
          <a:p>
            <a:r>
              <a:rPr lang="es-MX" dirty="0"/>
              <a:t>cuando existen problemas de</a:t>
            </a:r>
          </a:p>
          <a:p>
            <a:r>
              <a:rPr lang="es-MX" dirty="0"/>
              <a:t>conexión, ya sea por parte </a:t>
            </a:r>
          </a:p>
          <a:p>
            <a:r>
              <a:rPr lang="es-MX" dirty="0"/>
              <a:t>del usuario y su conexión </a:t>
            </a:r>
          </a:p>
          <a:p>
            <a:r>
              <a:rPr lang="es-MX" dirty="0"/>
              <a:t>con internet, como también</a:t>
            </a:r>
          </a:p>
          <a:p>
            <a:r>
              <a:rPr lang="es-MX" dirty="0"/>
              <a:t>podría ser problema por parte</a:t>
            </a:r>
          </a:p>
          <a:p>
            <a:r>
              <a:rPr lang="es-MX" dirty="0"/>
              <a:t>del proveedor del servidor </a:t>
            </a:r>
          </a:p>
          <a:p>
            <a:r>
              <a:rPr lang="es-MX" dirty="0"/>
              <a:t>de nuestra empresa.</a:t>
            </a:r>
          </a:p>
          <a:p>
            <a:endParaRPr lang="es-MX" dirty="0"/>
          </a:p>
          <a:p>
            <a:r>
              <a:rPr lang="es-MX" dirty="0"/>
              <a:t>También puede existir problemas</a:t>
            </a:r>
          </a:p>
          <a:p>
            <a:r>
              <a:rPr lang="es-MX" dirty="0"/>
              <a:t>en la codificación de la aplicación</a:t>
            </a:r>
          </a:p>
          <a:p>
            <a:r>
              <a:rPr lang="es-MX" dirty="0"/>
              <a:t>que por ende, no permita una</a:t>
            </a:r>
          </a:p>
          <a:p>
            <a:r>
              <a:rPr lang="es-MX" dirty="0"/>
              <a:t>conexión estable</a:t>
            </a:r>
          </a:p>
        </p:txBody>
      </p:sp>
    </p:spTree>
    <p:extLst>
      <p:ext uri="{BB962C8B-B14F-4D97-AF65-F5344CB8AC3E}">
        <p14:creationId xmlns:p14="http://schemas.microsoft.com/office/powerpoint/2010/main" val="41906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inicio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2809542" y="220533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Pantalla principal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7291" y="2205334"/>
            <a:ext cx="2122251" cy="44803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815CB5-1828-47D5-93EB-452E9001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8101" y="2205334"/>
            <a:ext cx="2122251" cy="448030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C77E972-EC2E-44CB-8586-48283A6F4AAB}"/>
              </a:ext>
            </a:extLst>
          </p:cNvPr>
          <p:cNvSpPr txBox="1"/>
          <p:nvPr/>
        </p:nvSpPr>
        <p:spPr>
          <a:xfrm>
            <a:off x="8938672" y="1904574"/>
            <a:ext cx="237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Publicaciones con fotos</a:t>
            </a:r>
          </a:p>
          <a:p>
            <a:r>
              <a:rPr lang="es-MX" dirty="0"/>
              <a:t>Predeterminadas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2809542" y="2739524"/>
            <a:ext cx="27975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 este fragmento es el</a:t>
            </a:r>
          </a:p>
          <a:p>
            <a:r>
              <a:rPr lang="es-MX" dirty="0"/>
              <a:t>que se muestra inicialmente</a:t>
            </a:r>
          </a:p>
          <a:p>
            <a:r>
              <a:rPr lang="es-MX" dirty="0"/>
              <a:t>cuando inicias sesión.</a:t>
            </a:r>
          </a:p>
          <a:p>
            <a:endParaRPr lang="es-MX" dirty="0"/>
          </a:p>
          <a:p>
            <a:r>
              <a:rPr lang="es-MX" dirty="0"/>
              <a:t>Este es un </a:t>
            </a:r>
            <a:r>
              <a:rPr lang="es-MX" dirty="0" err="1"/>
              <a:t>RecyclerView</a:t>
            </a:r>
            <a:endParaRPr lang="es-MX" dirty="0"/>
          </a:p>
          <a:p>
            <a:r>
              <a:rPr lang="es-MX" dirty="0"/>
              <a:t>con los avistamientos de</a:t>
            </a:r>
          </a:p>
          <a:p>
            <a:r>
              <a:rPr lang="es-MX" dirty="0"/>
              <a:t>perritos callejeros en </a:t>
            </a:r>
          </a:p>
          <a:p>
            <a:r>
              <a:rPr lang="es-MX" dirty="0"/>
              <a:t>problemas. El modo de </a:t>
            </a:r>
          </a:p>
          <a:p>
            <a:r>
              <a:rPr lang="es-MX" dirty="0"/>
              <a:t>carga es el mas reciente</a:t>
            </a:r>
          </a:p>
          <a:p>
            <a:r>
              <a:rPr lang="es-MX" dirty="0"/>
              <a:t>queda en primera posición.</a:t>
            </a:r>
          </a:p>
          <a:p>
            <a:endParaRPr lang="es-MX" dirty="0"/>
          </a:p>
          <a:p>
            <a:r>
              <a:rPr lang="es-MX" dirty="0"/>
              <a:t>Es opcional tener una foto</a:t>
            </a:r>
          </a:p>
          <a:p>
            <a:r>
              <a:rPr lang="es-MX" dirty="0"/>
              <a:t>de perfil usuario así como</a:t>
            </a:r>
          </a:p>
          <a:p>
            <a:r>
              <a:rPr lang="es-MX" dirty="0"/>
              <a:t>la imagen del perrito.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B30DC8-780D-411B-A3A2-DAE1F81A5ECF}"/>
              </a:ext>
            </a:extLst>
          </p:cNvPr>
          <p:cNvSpPr txBox="1"/>
          <p:nvPr/>
        </p:nvSpPr>
        <p:spPr>
          <a:xfrm>
            <a:off x="8938672" y="2846548"/>
            <a:ext cx="32512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Tanto la imagen de la publicación</a:t>
            </a:r>
          </a:p>
          <a:p>
            <a:r>
              <a:rPr lang="es-MX" dirty="0"/>
              <a:t>como la foto de perfil del </a:t>
            </a:r>
          </a:p>
          <a:p>
            <a:r>
              <a:rPr lang="es-MX" dirty="0"/>
              <a:t>usuario no son exigencias,</a:t>
            </a:r>
          </a:p>
          <a:p>
            <a:r>
              <a:rPr lang="es-MX" dirty="0"/>
              <a:t>aunque preferente seria el </a:t>
            </a:r>
          </a:p>
          <a:p>
            <a:r>
              <a:rPr lang="es-MX" dirty="0"/>
              <a:t>Ideal cargarlas.</a:t>
            </a:r>
          </a:p>
          <a:p>
            <a:endParaRPr lang="es-MX" dirty="0"/>
          </a:p>
          <a:p>
            <a:r>
              <a:rPr lang="es-MX" dirty="0"/>
              <a:t>En el primer aviso se ve que no </a:t>
            </a:r>
          </a:p>
          <a:p>
            <a:r>
              <a:rPr lang="es-MX" dirty="0"/>
              <a:t>se cargo una imagen para el </a:t>
            </a:r>
          </a:p>
          <a:p>
            <a:r>
              <a:rPr lang="es-MX" dirty="0"/>
              <a:t>aviso y cargo la predeterminada.</a:t>
            </a:r>
          </a:p>
          <a:p>
            <a:endParaRPr lang="es-MX" dirty="0"/>
          </a:p>
          <a:p>
            <a:r>
              <a:rPr lang="es-MX" dirty="0"/>
              <a:t>En el segundo aviso, se puede </a:t>
            </a:r>
          </a:p>
          <a:p>
            <a:r>
              <a:rPr lang="es-MX" dirty="0"/>
              <a:t>ver que en el </a:t>
            </a:r>
            <a:r>
              <a:rPr lang="es-MX" dirty="0" err="1"/>
              <a:t>cardView</a:t>
            </a:r>
            <a:r>
              <a:rPr lang="es-MX" dirty="0"/>
              <a:t> que </a:t>
            </a:r>
          </a:p>
          <a:p>
            <a:r>
              <a:rPr lang="es-MX" dirty="0"/>
              <a:t>contiene la foto de perfil, esta </a:t>
            </a:r>
          </a:p>
          <a:p>
            <a:r>
              <a:rPr lang="es-MX" dirty="0"/>
              <a:t>carga la imagen predeterminada.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252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Menu</a:t>
            </a:r>
            <a:r>
              <a:rPr lang="es-MX" dirty="0"/>
              <a:t> </a:t>
            </a:r>
            <a:r>
              <a:rPr lang="es-MX" dirty="0" err="1"/>
              <a:t>sandwich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6095999" y="220533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Menú </a:t>
            </a:r>
            <a:r>
              <a:rPr lang="es-MX" dirty="0" err="1"/>
              <a:t>Sandwich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4960" y="2205334"/>
            <a:ext cx="2122251" cy="448030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6095999" y="2594752"/>
            <a:ext cx="2888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Este menú desplegable es </a:t>
            </a:r>
          </a:p>
          <a:p>
            <a:r>
              <a:rPr lang="es-MX" dirty="0"/>
              <a:t>una opción que tiene</a:t>
            </a:r>
          </a:p>
          <a:p>
            <a:r>
              <a:rPr lang="es-MX" dirty="0"/>
              <a:t>Android y sirve para </a:t>
            </a:r>
          </a:p>
          <a:p>
            <a:r>
              <a:rPr lang="es-MX" dirty="0"/>
              <a:t>poder navegar al fragmento</a:t>
            </a:r>
          </a:p>
          <a:p>
            <a:r>
              <a:rPr lang="es-MX" dirty="0"/>
              <a:t>que el usuario estime </a:t>
            </a:r>
          </a:p>
          <a:p>
            <a:r>
              <a:rPr lang="es-MX" dirty="0"/>
              <a:t>conveniente.</a:t>
            </a:r>
          </a:p>
          <a:p>
            <a:endParaRPr lang="es-MX" dirty="0"/>
          </a:p>
          <a:p>
            <a:r>
              <a:rPr lang="es-MX" dirty="0"/>
              <a:t>En esta aplicación se </a:t>
            </a:r>
          </a:p>
          <a:p>
            <a:r>
              <a:rPr lang="es-MX" dirty="0"/>
              <a:t>mostrarán las opciones</a:t>
            </a:r>
          </a:p>
          <a:p>
            <a:r>
              <a:rPr lang="es-MX" dirty="0"/>
              <a:t>para navegar entre el </a:t>
            </a:r>
          </a:p>
          <a:p>
            <a:r>
              <a:rPr lang="es-MX" dirty="0"/>
              <a:t>fragmento de inicio, </a:t>
            </a:r>
          </a:p>
          <a:p>
            <a:r>
              <a:rPr lang="es-MX" dirty="0"/>
              <a:t>publicación y favoritos.</a:t>
            </a:r>
          </a:p>
        </p:txBody>
      </p:sp>
    </p:spTree>
    <p:extLst>
      <p:ext uri="{BB962C8B-B14F-4D97-AF65-F5344CB8AC3E}">
        <p14:creationId xmlns:p14="http://schemas.microsoft.com/office/powerpoint/2010/main" val="9031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Reporta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2824124" y="2103369"/>
            <a:ext cx="18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Crear Publicación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7291" y="2205334"/>
            <a:ext cx="2122251" cy="44803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815CB5-1828-47D5-93EB-452E9001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9745" y="2196004"/>
            <a:ext cx="2122251" cy="448030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C77E972-EC2E-44CB-8586-48283A6F4AAB}"/>
              </a:ext>
            </a:extLst>
          </p:cNvPr>
          <p:cNvSpPr txBox="1"/>
          <p:nvPr/>
        </p:nvSpPr>
        <p:spPr>
          <a:xfrm>
            <a:off x="6567455" y="183600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Subiendo normal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2809542" y="2610683"/>
            <a:ext cx="26532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fragmento sirve</a:t>
            </a:r>
          </a:p>
          <a:p>
            <a:r>
              <a:rPr lang="es-MX" dirty="0"/>
              <a:t>para publicar </a:t>
            </a:r>
          </a:p>
          <a:p>
            <a:r>
              <a:rPr lang="es-MX" dirty="0"/>
              <a:t>avistamientos de </a:t>
            </a:r>
          </a:p>
          <a:p>
            <a:r>
              <a:rPr lang="es-MX" dirty="0"/>
              <a:t>perritos que necesiten</a:t>
            </a:r>
          </a:p>
          <a:p>
            <a:r>
              <a:rPr lang="es-MX" dirty="0"/>
              <a:t>ayuda.</a:t>
            </a:r>
          </a:p>
          <a:p>
            <a:endParaRPr lang="es-MX" dirty="0"/>
          </a:p>
          <a:p>
            <a:r>
              <a:rPr lang="es-MX" dirty="0"/>
              <a:t>No es requisito subir</a:t>
            </a:r>
          </a:p>
          <a:p>
            <a:r>
              <a:rPr lang="es-MX" dirty="0"/>
              <a:t>foto, pero si es </a:t>
            </a:r>
          </a:p>
          <a:p>
            <a:r>
              <a:rPr lang="es-MX" dirty="0"/>
              <a:t>requisito que tenga </a:t>
            </a:r>
          </a:p>
          <a:p>
            <a:r>
              <a:rPr lang="es-MX" dirty="0"/>
              <a:t>un titulo y una </a:t>
            </a:r>
          </a:p>
          <a:p>
            <a:r>
              <a:rPr lang="es-MX" dirty="0"/>
              <a:t>descripción.</a:t>
            </a:r>
          </a:p>
          <a:p>
            <a:endParaRPr lang="es-MX" dirty="0"/>
          </a:p>
          <a:p>
            <a:r>
              <a:rPr lang="es-MX" dirty="0"/>
              <a:t>También se puede acceder</a:t>
            </a:r>
          </a:p>
          <a:p>
            <a:r>
              <a:rPr lang="es-MX" dirty="0"/>
              <a:t>a este fragmento desde el</a:t>
            </a:r>
          </a:p>
          <a:p>
            <a:r>
              <a:rPr lang="es-MX" dirty="0"/>
              <a:t>botón “+” en el inicio.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1C74BA-8673-490A-833D-1AF3568D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64766" y="2205333"/>
            <a:ext cx="2122250" cy="44803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11A2847-709B-4537-8F9F-87AA888EBE5C}"/>
              </a:ext>
            </a:extLst>
          </p:cNvPr>
          <p:cNvSpPr txBox="1"/>
          <p:nvPr/>
        </p:nvSpPr>
        <p:spPr>
          <a:xfrm>
            <a:off x="9169484" y="1780709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falta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8966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Favoritos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6255027" y="1868312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Favoritos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4300" y="2052978"/>
            <a:ext cx="2122251" cy="448030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5380383" y="2390000"/>
            <a:ext cx="5844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este fragmento quedan guardados las publicaciones que agregamos a presionando el botón agregar a favorito, cuando estamos dentro de alguna publicación.</a:t>
            </a:r>
          </a:p>
          <a:p>
            <a:endParaRPr lang="es-MX" dirty="0"/>
          </a:p>
          <a:p>
            <a:r>
              <a:rPr lang="es-MX" dirty="0"/>
              <a:t>A diferencia del </a:t>
            </a:r>
            <a:r>
              <a:rPr lang="es-MX" dirty="0" err="1"/>
              <a:t>RecylerView</a:t>
            </a:r>
            <a:r>
              <a:rPr lang="es-MX" dirty="0"/>
              <a:t> del inicio de las publicaciones, esta solo muestra la foto (si la tiene o sino carga la imagen</a:t>
            </a:r>
          </a:p>
          <a:p>
            <a:r>
              <a:rPr lang="es-MX" dirty="0"/>
              <a:t>predeterminada) y el titulo de la descripción, no incluye información de quien informo, ni la foto de perfil de esa persona. Si se puede presionar en la imagen y accederemos a toda la información de la publicación.</a:t>
            </a:r>
          </a:p>
          <a:p>
            <a:endParaRPr lang="es-MX" dirty="0"/>
          </a:p>
          <a:p>
            <a:r>
              <a:rPr lang="es-MX" dirty="0"/>
              <a:t>Los </a:t>
            </a:r>
            <a:r>
              <a:rPr lang="es-MX" dirty="0" err="1"/>
              <a:t>checkBox</a:t>
            </a:r>
            <a:r>
              <a:rPr lang="es-MX" dirty="0"/>
              <a:t> sirven para eliminar de los favoritos algunas</a:t>
            </a:r>
          </a:p>
          <a:p>
            <a:r>
              <a:rPr lang="es-MX" dirty="0"/>
              <a:t>publicaciones que ya atendimos o simplemente no queremos</a:t>
            </a:r>
          </a:p>
          <a:p>
            <a:r>
              <a:rPr lang="es-MX" dirty="0"/>
              <a:t>seguir viendo.</a:t>
            </a:r>
          </a:p>
        </p:txBody>
      </p:sp>
    </p:spTree>
    <p:extLst>
      <p:ext uri="{BB962C8B-B14F-4D97-AF65-F5344CB8AC3E}">
        <p14:creationId xmlns:p14="http://schemas.microsoft.com/office/powerpoint/2010/main" val="16781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</a:t>
            </a:r>
            <a:r>
              <a:rPr lang="es-MX" dirty="0" err="1"/>
              <a:t>publicacion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6255027" y="1868312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Ingresando a Publicación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5448" y="2058553"/>
            <a:ext cx="2122250" cy="448030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6255027" y="2390000"/>
            <a:ext cx="4969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este fragmento se puede ver en detalle</a:t>
            </a:r>
          </a:p>
          <a:p>
            <a:r>
              <a:rPr lang="es-MX" dirty="0"/>
              <a:t>Las necesidades que se requieren</a:t>
            </a:r>
          </a:p>
          <a:p>
            <a:r>
              <a:rPr lang="es-MX" dirty="0"/>
              <a:t>En la publicación como así el lugar </a:t>
            </a:r>
          </a:p>
          <a:p>
            <a:r>
              <a:rPr lang="es-MX" dirty="0"/>
              <a:t>Donde se solicita. Esta información</a:t>
            </a:r>
          </a:p>
          <a:p>
            <a:r>
              <a:rPr lang="es-MX" dirty="0"/>
              <a:t>Depende de la persona que la publica</a:t>
            </a:r>
          </a:p>
          <a:p>
            <a:r>
              <a:rPr lang="es-MX" dirty="0"/>
              <a:t>Por lo que en algunos casos la información</a:t>
            </a:r>
          </a:p>
          <a:p>
            <a:r>
              <a:rPr lang="es-MX" dirty="0"/>
              <a:t>No estará completa o tendrá errores.</a:t>
            </a:r>
          </a:p>
          <a:p>
            <a:endParaRPr lang="es-MX" dirty="0"/>
          </a:p>
          <a:p>
            <a:r>
              <a:rPr lang="es-MX" dirty="0"/>
              <a:t>Tiene el botón añadir a favoritos donde si se </a:t>
            </a:r>
          </a:p>
          <a:p>
            <a:r>
              <a:rPr lang="es-MX" dirty="0"/>
              <a:t>Presiona agregará la publicación a los </a:t>
            </a:r>
          </a:p>
          <a:p>
            <a:r>
              <a:rPr lang="es-MX" dirty="0"/>
              <a:t>Favoritos del usuario.</a:t>
            </a:r>
          </a:p>
          <a:p>
            <a:endParaRPr lang="es-MX" dirty="0"/>
          </a:p>
          <a:p>
            <a:r>
              <a:rPr lang="es-MX" dirty="0"/>
              <a:t>También se puede ver el nombre del informador</a:t>
            </a:r>
          </a:p>
          <a:p>
            <a:r>
              <a:rPr lang="es-MX" dirty="0"/>
              <a:t>Y la foto de perfil si es que la posee.</a:t>
            </a:r>
          </a:p>
        </p:txBody>
      </p:sp>
    </p:spTree>
    <p:extLst>
      <p:ext uri="{BB962C8B-B14F-4D97-AF65-F5344CB8AC3E}">
        <p14:creationId xmlns:p14="http://schemas.microsoft.com/office/powerpoint/2010/main" val="17540273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116</TotalTime>
  <Words>668</Words>
  <Application>Microsoft Office PowerPoint</Application>
  <PresentationFormat>Panorámica</PresentationFormat>
  <Paragraphs>153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Dividendo</vt:lpstr>
      <vt:lpstr>Aplicación Perritos Chile</vt:lpstr>
      <vt:lpstr>Fragmento login</vt:lpstr>
      <vt:lpstr>Fragmento Registro</vt:lpstr>
      <vt:lpstr>Fragmento Registro</vt:lpstr>
      <vt:lpstr>Fragmento inicio</vt:lpstr>
      <vt:lpstr>Menu sandwich</vt:lpstr>
      <vt:lpstr>Fragmento Reporta</vt:lpstr>
      <vt:lpstr>Fragmento Favoritos</vt:lpstr>
      <vt:lpstr>Fragmento publicacion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Perritos Chile</dc:title>
  <dc:creator>Enzo Peña</dc:creator>
  <cp:lastModifiedBy>Enzo Peña</cp:lastModifiedBy>
  <cp:revision>12</cp:revision>
  <dcterms:created xsi:type="dcterms:W3CDTF">2020-09-03T02:43:19Z</dcterms:created>
  <dcterms:modified xsi:type="dcterms:W3CDTF">2020-09-03T04:46:01Z</dcterms:modified>
</cp:coreProperties>
</file>