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ABAB-CC38-43D6-98B0-BB0916DD5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 Perritos Chile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EB759-DCE2-44C4-BCAF-2AD29F3FD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Creada especialmente para ayudar al mejor amigo del hombre</a:t>
            </a:r>
            <a:endParaRPr lang="es-CL" dirty="0"/>
          </a:p>
          <a:p>
            <a:r>
              <a:rPr lang="es-CL" dirty="0"/>
              <a:t>Ayudando a los perritos callejeros.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3CCF22-D2C7-49E3-99BC-860B4054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71" y="37722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51C3-37DD-4580-831F-A981F9B3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</a:t>
            </a:r>
            <a:r>
              <a:rPr lang="es-MX" dirty="0" err="1"/>
              <a:t>login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C37E09-3F8F-40FD-B687-9F89675264C9}"/>
              </a:ext>
            </a:extLst>
          </p:cNvPr>
          <p:cNvSpPr txBox="1"/>
          <p:nvPr/>
        </p:nvSpPr>
        <p:spPr>
          <a:xfrm>
            <a:off x="3257135" y="222612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Fragmento </a:t>
            </a:r>
            <a:r>
              <a:rPr lang="es-MX" dirty="0" err="1"/>
              <a:t>Login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95588A-2EA4-4E50-8E53-CF7D0448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2" y="2386357"/>
            <a:ext cx="1993152" cy="42077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BC22C13-9744-434D-9F91-7ED8657E3A31}"/>
              </a:ext>
            </a:extLst>
          </p:cNvPr>
          <p:cNvSpPr txBox="1"/>
          <p:nvPr/>
        </p:nvSpPr>
        <p:spPr>
          <a:xfrm>
            <a:off x="2955233" y="2757418"/>
            <a:ext cx="28009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es el fragmento inicial</a:t>
            </a:r>
          </a:p>
          <a:p>
            <a:r>
              <a:rPr lang="es-MX" dirty="0"/>
              <a:t>de la aplicación, por lo que</a:t>
            </a:r>
          </a:p>
          <a:p>
            <a:r>
              <a:rPr lang="es-MX" dirty="0"/>
              <a:t>en la pantalla pide un </a:t>
            </a:r>
          </a:p>
          <a:p>
            <a:r>
              <a:rPr lang="es-MX" dirty="0"/>
              <a:t>correo electrónico y </a:t>
            </a:r>
          </a:p>
          <a:p>
            <a:r>
              <a:rPr lang="es-MX" dirty="0"/>
              <a:t>contraseña de un usuario</a:t>
            </a:r>
          </a:p>
          <a:p>
            <a:r>
              <a:rPr lang="es-MX" dirty="0"/>
              <a:t>previamente inscrito.</a:t>
            </a:r>
          </a:p>
          <a:p>
            <a:endParaRPr lang="es-MX" dirty="0"/>
          </a:p>
          <a:p>
            <a:r>
              <a:rPr lang="es-MX" dirty="0"/>
              <a:t>Si no esta registrado deberá</a:t>
            </a:r>
          </a:p>
          <a:p>
            <a:r>
              <a:rPr lang="es-MX" dirty="0"/>
              <a:t>presionar el botón </a:t>
            </a:r>
          </a:p>
          <a:p>
            <a:r>
              <a:rPr lang="es-MX" dirty="0"/>
              <a:t>“Registrarse” y rellenar</a:t>
            </a:r>
          </a:p>
          <a:p>
            <a:r>
              <a:rPr lang="es-MX" dirty="0"/>
              <a:t>el formulario.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A7B2CFD-B7FD-43EA-9E8D-21B66D55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92" y="2386357"/>
            <a:ext cx="1993152" cy="420776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B4AF35-8ECC-4CD9-B985-0908A50198F1}"/>
              </a:ext>
            </a:extLst>
          </p:cNvPr>
          <p:cNvSpPr txBox="1"/>
          <p:nvPr/>
        </p:nvSpPr>
        <p:spPr>
          <a:xfrm>
            <a:off x="9090992" y="1764464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en ingreso</a:t>
            </a:r>
          </a:p>
          <a:p>
            <a:r>
              <a:rPr lang="es-MX" dirty="0"/>
              <a:t>de datos en </a:t>
            </a:r>
            <a:r>
              <a:rPr lang="es-MX" dirty="0" err="1"/>
              <a:t>Login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16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3286538" y="2250803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CE55AA-BB2B-4EB7-87EE-3D1DDE79F4E3}"/>
              </a:ext>
            </a:extLst>
          </p:cNvPr>
          <p:cNvSpPr txBox="1"/>
          <p:nvPr/>
        </p:nvSpPr>
        <p:spPr>
          <a:xfrm>
            <a:off x="3286538" y="3154982"/>
            <a:ext cx="31279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es el fragmento sirve</a:t>
            </a:r>
          </a:p>
          <a:p>
            <a:r>
              <a:rPr lang="es-MX" dirty="0"/>
              <a:t>para la inscripción de usuarios.</a:t>
            </a:r>
          </a:p>
          <a:p>
            <a:endParaRPr lang="es-MX" dirty="0"/>
          </a:p>
          <a:p>
            <a:r>
              <a:rPr lang="es-MX" dirty="0"/>
              <a:t>La persona puede cargar una </a:t>
            </a:r>
          </a:p>
          <a:p>
            <a:r>
              <a:rPr lang="es-MX" dirty="0"/>
              <a:t>foto de perfil en “Cargar </a:t>
            </a:r>
          </a:p>
          <a:p>
            <a:r>
              <a:rPr lang="es-MX" dirty="0"/>
              <a:t>imagen”, pero es opcional.</a:t>
            </a:r>
          </a:p>
          <a:p>
            <a:endParaRPr lang="es-MX" dirty="0"/>
          </a:p>
          <a:p>
            <a:r>
              <a:rPr lang="es-MX" dirty="0"/>
              <a:t>Este fragmento puede provocar</a:t>
            </a:r>
          </a:p>
          <a:p>
            <a:r>
              <a:rPr lang="es-MX" dirty="0"/>
              <a:t>varios errores posterior a la </a:t>
            </a:r>
          </a:p>
          <a:p>
            <a:r>
              <a:rPr lang="es-MX" dirty="0"/>
              <a:t>subida de información. Los </a:t>
            </a:r>
          </a:p>
          <a:p>
            <a:r>
              <a:rPr lang="es-MX" dirty="0"/>
              <a:t>errores los podemos ver en la </a:t>
            </a:r>
          </a:p>
          <a:p>
            <a:r>
              <a:rPr lang="es-MX" dirty="0"/>
              <a:t>siguiente página.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9274AE-92B2-4E33-8DF5-81F5DCCF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6" y="2250803"/>
            <a:ext cx="2122251" cy="448030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47A586-6B26-445D-A09E-4820D77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63" y="2250803"/>
            <a:ext cx="2122251" cy="448030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7128D18-095C-4F3B-AFC9-1E58D6BF908B}"/>
              </a:ext>
            </a:extLst>
          </p:cNvPr>
          <p:cNvSpPr txBox="1"/>
          <p:nvPr/>
        </p:nvSpPr>
        <p:spPr>
          <a:xfrm>
            <a:off x="8513966" y="1798713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Registro Exitoso</a:t>
            </a:r>
            <a:endParaRPr lang="es-CL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3E1C47-0487-4C78-A288-A877F3D3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526" y="2250802"/>
            <a:ext cx="2122252" cy="4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721-3DC5-4B78-9AE9-321005E1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Fragmento Registro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120FC-47F7-4B85-BB93-3868C7DF87D0}"/>
              </a:ext>
            </a:extLst>
          </p:cNvPr>
          <p:cNvSpPr txBox="1"/>
          <p:nvPr/>
        </p:nvSpPr>
        <p:spPr>
          <a:xfrm>
            <a:off x="2809542" y="220533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en Contraseña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79FD38-9EBD-41A2-931A-9F58BAA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1" y="2205333"/>
            <a:ext cx="2122251" cy="44803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815CB5-1828-47D5-93EB-452E9001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01" y="2205333"/>
            <a:ext cx="2122251" cy="448030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C77E972-EC2E-44CB-8586-48283A6F4AAB}"/>
              </a:ext>
            </a:extLst>
          </p:cNvPr>
          <p:cNvSpPr txBox="1"/>
          <p:nvPr/>
        </p:nvSpPr>
        <p:spPr>
          <a:xfrm>
            <a:off x="8938672" y="220533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Error General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CCD98E-F07E-4748-B1CA-D444220DCA09}"/>
              </a:ext>
            </a:extLst>
          </p:cNvPr>
          <p:cNvSpPr txBox="1"/>
          <p:nvPr/>
        </p:nvSpPr>
        <p:spPr>
          <a:xfrm>
            <a:off x="2809542" y="2739524"/>
            <a:ext cx="22985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error ocurre por </a:t>
            </a:r>
          </a:p>
          <a:p>
            <a:r>
              <a:rPr lang="es-MX" dirty="0"/>
              <a:t>que no coinciden los </a:t>
            </a:r>
          </a:p>
          <a:p>
            <a:r>
              <a:rPr lang="es-MX" dirty="0"/>
              <a:t>campos donde debes </a:t>
            </a:r>
          </a:p>
          <a:p>
            <a:r>
              <a:rPr lang="es-MX" dirty="0"/>
              <a:t>escribir la contraseña </a:t>
            </a:r>
          </a:p>
          <a:p>
            <a:r>
              <a:rPr lang="es-MX" dirty="0"/>
              <a:t>y luego repetir la </a:t>
            </a:r>
          </a:p>
          <a:p>
            <a:r>
              <a:rPr lang="es-MX" dirty="0"/>
              <a:t>misma contraseña en </a:t>
            </a:r>
          </a:p>
          <a:p>
            <a:r>
              <a:rPr lang="es-MX" dirty="0"/>
              <a:t>el otro campo.</a:t>
            </a:r>
          </a:p>
          <a:p>
            <a:endParaRPr lang="es-MX" dirty="0"/>
          </a:p>
          <a:p>
            <a:r>
              <a:rPr lang="es-MX" dirty="0"/>
              <a:t>También podría haber </a:t>
            </a:r>
          </a:p>
          <a:p>
            <a:r>
              <a:rPr lang="es-MX" dirty="0"/>
              <a:t>un error distinto </a:t>
            </a:r>
          </a:p>
          <a:p>
            <a:r>
              <a:rPr lang="es-MX" dirty="0"/>
              <a:t>cuando se escriben </a:t>
            </a:r>
          </a:p>
          <a:p>
            <a:r>
              <a:rPr lang="es-MX" dirty="0"/>
              <a:t>mal los correos o el </a:t>
            </a:r>
          </a:p>
          <a:p>
            <a:r>
              <a:rPr lang="es-MX" dirty="0"/>
              <a:t>número telefónico.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B30DC8-780D-411B-A3A2-DAE1F81A5ECF}"/>
              </a:ext>
            </a:extLst>
          </p:cNvPr>
          <p:cNvSpPr txBox="1"/>
          <p:nvPr/>
        </p:nvSpPr>
        <p:spPr>
          <a:xfrm>
            <a:off x="8946172" y="2676053"/>
            <a:ext cx="32791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Este error del registro ocurre</a:t>
            </a:r>
          </a:p>
          <a:p>
            <a:r>
              <a:rPr lang="es-MX" dirty="0"/>
              <a:t>cuando existen problemas de</a:t>
            </a:r>
          </a:p>
          <a:p>
            <a:r>
              <a:rPr lang="es-MX" dirty="0"/>
              <a:t>conexión, ya sea por parte </a:t>
            </a:r>
          </a:p>
          <a:p>
            <a:r>
              <a:rPr lang="es-MX" dirty="0"/>
              <a:t>del usuario y su conexión </a:t>
            </a:r>
          </a:p>
          <a:p>
            <a:r>
              <a:rPr lang="es-MX" dirty="0"/>
              <a:t>con internet, como también</a:t>
            </a:r>
          </a:p>
          <a:p>
            <a:r>
              <a:rPr lang="es-MX" dirty="0"/>
              <a:t>podría ser problema por parte</a:t>
            </a:r>
          </a:p>
          <a:p>
            <a:r>
              <a:rPr lang="es-MX" dirty="0"/>
              <a:t>del proveedor del servidor </a:t>
            </a:r>
          </a:p>
          <a:p>
            <a:r>
              <a:rPr lang="es-MX" dirty="0"/>
              <a:t>de nuestra empresa.</a:t>
            </a:r>
          </a:p>
          <a:p>
            <a:endParaRPr lang="es-MX" dirty="0"/>
          </a:p>
          <a:p>
            <a:r>
              <a:rPr lang="es-MX" dirty="0"/>
              <a:t>También puede existir problemas</a:t>
            </a:r>
          </a:p>
          <a:p>
            <a:r>
              <a:rPr lang="es-MX" dirty="0"/>
              <a:t>en la codificación de la aplicación</a:t>
            </a:r>
          </a:p>
          <a:p>
            <a:r>
              <a:rPr lang="es-MX" dirty="0"/>
              <a:t>que por ende, no permita una</a:t>
            </a:r>
          </a:p>
          <a:p>
            <a:r>
              <a:rPr lang="es-MX" dirty="0"/>
              <a:t>conexión estable</a:t>
            </a:r>
          </a:p>
        </p:txBody>
      </p:sp>
    </p:spTree>
    <p:extLst>
      <p:ext uri="{BB962C8B-B14F-4D97-AF65-F5344CB8AC3E}">
        <p14:creationId xmlns:p14="http://schemas.microsoft.com/office/powerpoint/2010/main" val="41906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209A-BB75-4CBB-B36D-01F970F4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4C3CF-7D43-47F0-B502-061547FF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630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64</TotalTime>
  <Words>235</Words>
  <Application>Microsoft Office PowerPoint</Application>
  <PresentationFormat>Panorámica</PresentationFormat>
  <Paragraphs>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Dividendo</vt:lpstr>
      <vt:lpstr>Aplicación Perritos Chile</vt:lpstr>
      <vt:lpstr>Fragmento login</vt:lpstr>
      <vt:lpstr>Fragmento Registro</vt:lpstr>
      <vt:lpstr>Fragmento Registro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Perritos Chile</dc:title>
  <dc:creator>Enzo Peña</dc:creator>
  <cp:lastModifiedBy>Enzo Peña</cp:lastModifiedBy>
  <cp:revision>6</cp:revision>
  <dcterms:created xsi:type="dcterms:W3CDTF">2020-09-03T02:43:19Z</dcterms:created>
  <dcterms:modified xsi:type="dcterms:W3CDTF">2020-09-03T03:47:30Z</dcterms:modified>
</cp:coreProperties>
</file>