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54BA1-CA58-4352-A8E5-6D5AD146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6D87A-A377-46BB-B419-276E75BB5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115D1-AEB6-4A03-B0E8-7337B622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6D2B3-3308-4E2D-B9BA-11DCC94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89773-C0DF-466C-95A1-B51433A9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0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55174-5927-49C1-8F39-A60E0382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09D364-31E6-411F-B2D9-98880B32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EA94E7-9546-41A2-BD12-628F7B7A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752C6-5324-4EAA-9A0C-42ABE0CA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31E95-E1D7-4C0C-A468-E80E3C16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5ED1F-D7DD-4629-82F9-813A50AB1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B9C17-B2EB-403D-8F1C-6F632457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91BFC-8094-4AB7-8D60-E53F7EA3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76EA2-27C1-4A1B-9BA7-F33D013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4F393-87D3-48F0-A51A-E5FA8682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4FEC-C18A-4857-AD0A-3B455C1F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9E976-6597-497D-A4F6-AC4300AD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48870-D03F-45C4-A5FB-16D5AFE5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468A4-14DD-4AA8-942E-4696A027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77DE0-74D9-4FDD-ACF0-6654D6FE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1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724AF-D706-48AC-80F3-1AD882F4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61A0C-3C54-4D8B-B5D3-33C0FC3D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DA23A-90BC-4B0C-86E4-3F3D486E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D5193-3E06-41AC-A928-8321CC95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25C79C-79AF-4FE9-9C34-E6B6ADC0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1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91A25-1693-4F38-8781-4C6AC8B7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4561E-B9CC-4B90-8FEB-889B633D8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05FFC9-5AB9-426B-BEC9-ED9F8CD1F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B253BE-D65E-4127-9ACE-A0B9C591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4B1A2B-8761-4E6F-9877-410222CC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443A97-A9FB-45FF-B50A-345EC00C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83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12C03-2367-4F38-BC06-4E57C9FB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B8513-996F-4007-92D8-BCAFF0359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78F9CF-33C3-4C3B-B8D6-3F65D07E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30A053-9EA3-4D75-B843-5104840D3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5CE8FC-6778-485B-A0DC-C316179F3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471D55-29EE-4397-B14A-93E85240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1B3112-6474-421A-A0FF-7EB77585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CA8D79-2374-4D72-B86A-3F37F41F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72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C6256-4C23-492B-9472-342C08F3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0E766-495B-40EE-AB4A-DA991C9E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6E0C1B-933C-4046-9EEC-8904BFC2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005AB4-B8D8-45F3-A354-C4B12902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43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292600-EBDF-4A2C-BB63-08B5EF9A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6EC3B4-F4FB-4BFD-85C2-C727C37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20909-F183-4942-9091-F787689D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5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2079B-001E-4A35-B142-6CCE79CE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54D2A-176D-40F7-B686-96923619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383392-46C8-4933-BEB5-734F8649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99C222-0AA9-48FE-99C9-CD6D4957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A91F31-A778-4EB3-8C00-3895D0FC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3BB62-134A-445B-B719-94B10F8D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1C9A-0A98-4E34-BA15-5880D6ED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295902-2BDD-47F1-B7FB-63C20F813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0B7DA4-DDAE-4C57-A60B-D40B2C55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6D7117-C6BB-47F0-95B5-961EAF2B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6C7FB-D883-4E49-9A63-A03E6C37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E2E52-6CBE-4D2F-B788-F588ACDA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1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4264D1-ECA1-4F1E-9869-FA9DE709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E40E3-6DA4-438E-B8A2-93B20B0C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00594A-ABE2-49EA-981A-C8249E5B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6308-58F9-4D68-9DF6-12ADF9AB824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E1BE4-E4A5-4A48-8D64-DC4C87E01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4E80A-39D2-4C0E-A38F-458F5A726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D344-C1CC-4441-A006-209439E40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37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e Estadual do Oeste do Paraná - UNIOESTE - Enem Descomplicado">
            <a:extLst>
              <a:ext uri="{FF2B5EF4-FFF2-40B4-BE49-F238E27FC236}">
                <a16:creationId xmlns:a16="http://schemas.microsoft.com/office/drawing/2014/main" id="{E150D9CA-D354-4499-BA1A-85F1DCEF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5718" y="480060"/>
            <a:ext cx="3716771" cy="38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5192C0-6B5D-4E95-96D7-3DEBADFFC62C}"/>
              </a:ext>
            </a:extLst>
          </p:cNvPr>
          <p:cNvSpPr txBox="1"/>
          <p:nvPr/>
        </p:nvSpPr>
        <p:spPr>
          <a:xfrm>
            <a:off x="4200143" y="3658464"/>
            <a:ext cx="3498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 do 1º bimestre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70F923-350E-484D-9EB8-9DF34887DB0F}"/>
              </a:ext>
            </a:extLst>
          </p:cNvPr>
          <p:cNvSpPr txBox="1"/>
          <p:nvPr/>
        </p:nvSpPr>
        <p:spPr>
          <a:xfrm>
            <a:off x="621321" y="4687843"/>
            <a:ext cx="10440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Luis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Guilherme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Baroni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Vosgerau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Pedro augusto Schmidt  , Enzo Manente Ferreira</a:t>
            </a:r>
          </a:p>
        </p:txBody>
      </p:sp>
    </p:spTree>
    <p:extLst>
      <p:ext uri="{BB962C8B-B14F-4D97-AF65-F5344CB8AC3E}">
        <p14:creationId xmlns:p14="http://schemas.microsoft.com/office/powerpoint/2010/main" val="17973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AA6DAC-321E-4A02-A613-0B3FFD8B8EBC}"/>
              </a:ext>
            </a:extLst>
          </p:cNvPr>
          <p:cNvSpPr txBox="1"/>
          <p:nvPr/>
        </p:nvSpPr>
        <p:spPr>
          <a:xfrm>
            <a:off x="4280451" y="1124136"/>
            <a:ext cx="43467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Niceflix</a:t>
            </a:r>
            <a:endParaRPr lang="pt-BR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45D2D1-A290-418C-BE80-7C4EC54ABE75}"/>
              </a:ext>
            </a:extLst>
          </p:cNvPr>
          <p:cNvSpPr txBox="1"/>
          <p:nvPr/>
        </p:nvSpPr>
        <p:spPr>
          <a:xfrm>
            <a:off x="2610678" y="2291431"/>
            <a:ext cx="6533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* O software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Niceflix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se baseia em uma interface em forma de menus que permitem o usuário gerenciar informações referentes a cadastro de clientes e filmes inseridos pelo mesmo, permitindo assim o usuário a inserir, alterar, remover e consultar tanto o cadastro de filmes quanto o de cliente de forma simples através de um terminal de comandos.</a:t>
            </a:r>
          </a:p>
        </p:txBody>
      </p:sp>
    </p:spTree>
    <p:extLst>
      <p:ext uri="{BB962C8B-B14F-4D97-AF65-F5344CB8AC3E}">
        <p14:creationId xmlns:p14="http://schemas.microsoft.com/office/powerpoint/2010/main" val="33471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FCD289-85DC-4D11-879C-18307F537319}"/>
              </a:ext>
            </a:extLst>
          </p:cNvPr>
          <p:cNvSpPr txBox="1"/>
          <p:nvPr/>
        </p:nvSpPr>
        <p:spPr>
          <a:xfrm>
            <a:off x="821635" y="781878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Menu de </a:t>
            </a:r>
            <a:r>
              <a:rPr lang="pt-BR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pt-BR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54C1DC-A23E-4A0E-B5F9-93691F389DD9}"/>
              </a:ext>
            </a:extLst>
          </p:cNvPr>
          <p:cNvSpPr txBox="1"/>
          <p:nvPr/>
        </p:nvSpPr>
        <p:spPr>
          <a:xfrm rot="10800000" flipV="1">
            <a:off x="821635" y="1603478"/>
            <a:ext cx="70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 No menu de usuários, o cliente deve inserir seu nome completo e data de nascimento, após esse procedimento será atribuído um id sequencial para esse usuário que será utilizado posteriormente para outras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C17667-2F45-4434-BB72-149FF4BC77BD}"/>
              </a:ext>
            </a:extLst>
          </p:cNvPr>
          <p:cNvSpPr txBox="1"/>
          <p:nvPr/>
        </p:nvSpPr>
        <p:spPr>
          <a:xfrm>
            <a:off x="821635" y="3286854"/>
            <a:ext cx="5605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essencial que o usuário informe seu id atribuído pelo programa, para que realize funções como: alterar nome e data de nascimento, remover cadastros realizados anteriormente e consultar o seu cadastro.</a:t>
            </a:r>
          </a:p>
        </p:txBody>
      </p:sp>
    </p:spTree>
    <p:extLst>
      <p:ext uri="{BB962C8B-B14F-4D97-AF65-F5344CB8AC3E}">
        <p14:creationId xmlns:p14="http://schemas.microsoft.com/office/powerpoint/2010/main" val="110753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3EDA12-5E06-41FE-BF05-764D79377D97}"/>
              </a:ext>
            </a:extLst>
          </p:cNvPr>
          <p:cNvSpPr txBox="1"/>
          <p:nvPr/>
        </p:nvSpPr>
        <p:spPr>
          <a:xfrm>
            <a:off x="848140" y="808382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Menu de </a:t>
            </a:r>
            <a:r>
              <a:rPr lang="pt-BR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CFCB3D-A0B6-4E99-B3BB-0FD9C80B52DE}"/>
              </a:ext>
            </a:extLst>
          </p:cNvPr>
          <p:cNvSpPr txBox="1"/>
          <p:nvPr/>
        </p:nvSpPr>
        <p:spPr>
          <a:xfrm>
            <a:off x="848141" y="1961322"/>
            <a:ext cx="7222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 No menu de vídeos o usuário deverá informar o id cadastrado no menu de clientes, então deve informar ao programa o tipo de filme ou serie que será inserido, nome do vídeo e do diretor, duração do vídeo em formato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hh:mm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o ano em que foi lançado e o gênero que deseja cadastrar.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4736A-4838-45A3-9356-18CE5ACF8445}"/>
              </a:ext>
            </a:extLst>
          </p:cNvPr>
          <p:cNvSpPr txBox="1"/>
          <p:nvPr/>
        </p:nvSpPr>
        <p:spPr>
          <a:xfrm>
            <a:off x="848140" y="4121426"/>
            <a:ext cx="7036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 No menu de vídeos o usuário também será capaz de realizar algumas funções como alteração de todos os campos cadastrados posteriormente em relação ao filme ou serie inseridos, remover todos os dados inseridos e também consultar os campos cadastrados.</a:t>
            </a:r>
          </a:p>
        </p:txBody>
      </p:sp>
    </p:spTree>
    <p:extLst>
      <p:ext uri="{BB962C8B-B14F-4D97-AF65-F5344CB8AC3E}">
        <p14:creationId xmlns:p14="http://schemas.microsoft.com/office/powerpoint/2010/main" val="149779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6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Enzo</dc:creator>
  <cp:lastModifiedBy>Enzo</cp:lastModifiedBy>
  <cp:revision>6</cp:revision>
  <dcterms:created xsi:type="dcterms:W3CDTF">2020-10-13T17:57:02Z</dcterms:created>
  <dcterms:modified xsi:type="dcterms:W3CDTF">2020-10-13T18:52:16Z</dcterms:modified>
</cp:coreProperties>
</file>