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558184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39669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97202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18801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52055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42743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57558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65308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3995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39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777228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B1ED8-954E-405A-A0E1-0F1620AB0DB8}" type="datetimeFigureOut">
              <a:rPr lang="es-AR" smtClean="0"/>
              <a:t>19/9/2024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8AEFCF-85D4-4395-9541-4890CD2D82C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9371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304800" y="279400"/>
            <a:ext cx="11595100" cy="6324600"/>
          </a:xfrm>
          <a:gradFill flip="none" rotWithShape="1">
            <a:gsLst>
              <a:gs pos="0">
                <a:schemeClr val="accent1">
                  <a:lumMod val="75000"/>
                  <a:tint val="66000"/>
                  <a:satMod val="160000"/>
                </a:schemeClr>
              </a:gs>
              <a:gs pos="50000">
                <a:schemeClr val="accent1">
                  <a:lumMod val="75000"/>
                  <a:tint val="44500"/>
                  <a:satMod val="160000"/>
                </a:schemeClr>
              </a:gs>
              <a:gs pos="100000">
                <a:schemeClr val="accent1">
                  <a:lumMod val="75000"/>
                  <a:tint val="23500"/>
                  <a:satMod val="160000"/>
                </a:schemeClr>
              </a:gs>
            </a:gsLst>
            <a:lin ang="5400000" scaled="1"/>
            <a:tileRect/>
          </a:gradFill>
        </p:spPr>
        <p:txBody>
          <a:bodyPr vert="horz" anchor="t" anchorCtr="0">
            <a:normAutofit/>
          </a:bodyPr>
          <a:lstStyle/>
          <a:p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  <a:t>                         Universidad </a:t>
            </a: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  <a:t>                        Tecnológica</a:t>
            </a: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  <a:t>                       Nacional</a:t>
            </a: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AR" sz="4000">
                <a:latin typeface="Arial Black" panose="020B0A04020102020204" pitchFamily="34" charset="0"/>
                <a:cs typeface="Arial" panose="020B0604020202020204" pitchFamily="34" charset="0"/>
              </a:rPr>
              <a:t>                       Programación II</a:t>
            </a: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b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</a:br>
            <a:r>
              <a:rPr lang="es-AR" sz="4000" dirty="0">
                <a:latin typeface="Arial Black" panose="020B0A04020102020204" pitchFamily="34" charset="0"/>
                <a:cs typeface="Arial" panose="020B0604020202020204" pitchFamily="34" charset="0"/>
              </a:rPr>
              <a:t>                        Ciclo </a:t>
            </a:r>
            <a:r>
              <a:rPr lang="es-AR" sz="4000">
                <a:latin typeface="Arial Black" panose="020B0A04020102020204" pitchFamily="34" charset="0"/>
                <a:cs typeface="Arial" panose="020B0604020202020204" pitchFamily="34" charset="0"/>
              </a:rPr>
              <a:t>Lectivo 2024</a:t>
            </a:r>
            <a:endParaRPr lang="es-AR" sz="4000" dirty="0">
              <a:latin typeface="Arial Black" panose="020B0A040201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image2.jpg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60400" y="1441450"/>
            <a:ext cx="4572000" cy="40005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626358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" y="863600"/>
            <a:ext cx="11887200" cy="5816600"/>
          </a:xfrm>
          <a:prstGeom prst="rect">
            <a:avLst/>
          </a:prstGeom>
        </p:spPr>
      </p:pic>
      <p:sp>
        <p:nvSpPr>
          <p:cNvPr id="5" name="Título 4">
            <a:extLst>
              <a:ext uri="{FF2B5EF4-FFF2-40B4-BE49-F238E27FC236}">
                <a16:creationId xmlns:a16="http://schemas.microsoft.com/office/drawing/2014/main" id="{3D7E2C8F-1534-4D2B-82B6-80493BC5C9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258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2" y="92075"/>
            <a:ext cx="11845902" cy="6334125"/>
          </a:xfrm>
        </p:spPr>
      </p:pic>
    </p:spTree>
    <p:extLst>
      <p:ext uri="{BB962C8B-B14F-4D97-AF65-F5344CB8AC3E}">
        <p14:creationId xmlns:p14="http://schemas.microsoft.com/office/powerpoint/2010/main" val="1573802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62" y="346075"/>
            <a:ext cx="11153775" cy="6200775"/>
          </a:xfrm>
        </p:spPr>
      </p:pic>
    </p:spTree>
    <p:extLst>
      <p:ext uri="{BB962C8B-B14F-4D97-AF65-F5344CB8AC3E}">
        <p14:creationId xmlns:p14="http://schemas.microsoft.com/office/powerpoint/2010/main" val="1887182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737" y="215900"/>
            <a:ext cx="11249025" cy="6448425"/>
          </a:xfrm>
        </p:spPr>
      </p:pic>
    </p:spTree>
    <p:extLst>
      <p:ext uri="{BB962C8B-B14F-4D97-AF65-F5344CB8AC3E}">
        <p14:creationId xmlns:p14="http://schemas.microsoft.com/office/powerpoint/2010/main" val="2011522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64" y="254001"/>
            <a:ext cx="11650936" cy="6362700"/>
          </a:xfrm>
        </p:spPr>
      </p:pic>
    </p:spTree>
    <p:extLst>
      <p:ext uri="{BB962C8B-B14F-4D97-AF65-F5344CB8AC3E}">
        <p14:creationId xmlns:p14="http://schemas.microsoft.com/office/powerpoint/2010/main" val="30457388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87" y="660400"/>
            <a:ext cx="11363325" cy="5610225"/>
          </a:xfrm>
        </p:spPr>
      </p:pic>
    </p:spTree>
    <p:extLst>
      <p:ext uri="{BB962C8B-B14F-4D97-AF65-F5344CB8AC3E}">
        <p14:creationId xmlns:p14="http://schemas.microsoft.com/office/powerpoint/2010/main" val="3267703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012" y="403225"/>
            <a:ext cx="11534775" cy="6124575"/>
          </a:xfrm>
        </p:spPr>
      </p:pic>
    </p:spTree>
    <p:extLst>
      <p:ext uri="{BB962C8B-B14F-4D97-AF65-F5344CB8AC3E}">
        <p14:creationId xmlns:p14="http://schemas.microsoft.com/office/powerpoint/2010/main" val="3492192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401" y="225425"/>
            <a:ext cx="11620500" cy="6492875"/>
          </a:xfrm>
        </p:spPr>
      </p:pic>
    </p:spTree>
    <p:extLst>
      <p:ext uri="{BB962C8B-B14F-4D97-AF65-F5344CB8AC3E}">
        <p14:creationId xmlns:p14="http://schemas.microsoft.com/office/powerpoint/2010/main" val="22611161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21</Words>
  <Application>Microsoft Office PowerPoint</Application>
  <PresentationFormat>Panorámica</PresentationFormat>
  <Paragraphs>1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4" baseType="lpstr">
      <vt:lpstr>Arial</vt:lpstr>
      <vt:lpstr>Arial Black</vt:lpstr>
      <vt:lpstr>Calibri</vt:lpstr>
      <vt:lpstr>Calibri Light</vt:lpstr>
      <vt:lpstr>Tema de Office</vt:lpstr>
      <vt:lpstr>                          Universidad                          Tecnológica                        Nacional                          Programación II                          Ciclo Lectivo 2024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Orientada a Objetos con C++</dc:title>
  <dc:creator>usuario</dc:creator>
  <cp:lastModifiedBy>Administrador</cp:lastModifiedBy>
  <cp:revision>28</cp:revision>
  <dcterms:created xsi:type="dcterms:W3CDTF">2018-12-05T12:37:34Z</dcterms:created>
  <dcterms:modified xsi:type="dcterms:W3CDTF">2024-09-19T21:13:39Z</dcterms:modified>
</cp:coreProperties>
</file>