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</p:sldIdLst>
  <p:sldSz cx="10080625" cy="567055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225E91-E87C-4389-9D56-D9DAD81A86DB}" v="1" dt="2023-03-01T14:28:22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microsoft.com/office/2016/11/relationships/changesInfo" Target="changesInfos/changesInfo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BELY D JOLIZ SANTOS RODRIGUES" userId="S::isabely.rodrigues@etec.sp.gov.br::7952e721-3132-440b-b597-d5ae7d5da64a" providerId="AD" clId="Web-{BF225E91-E87C-4389-9D56-D9DAD81A86DB}"/>
    <pc:docChg chg="modSld">
      <pc:chgData name="ISABELY D JOLIZ SANTOS RODRIGUES" userId="S::isabely.rodrigues@etec.sp.gov.br::7952e721-3132-440b-b597-d5ae7d5da64a" providerId="AD" clId="Web-{BF225E91-E87C-4389-9D56-D9DAD81A86DB}" dt="2023-03-01T14:28:22.554" v="0" actId="1076"/>
      <pc:docMkLst>
        <pc:docMk/>
      </pc:docMkLst>
      <pc:sldChg chg="modSp">
        <pc:chgData name="ISABELY D JOLIZ SANTOS RODRIGUES" userId="S::isabely.rodrigues@etec.sp.gov.br::7952e721-3132-440b-b597-d5ae7d5da64a" providerId="AD" clId="Web-{BF225E91-E87C-4389-9D56-D9DAD81A86DB}" dt="2023-03-01T14:28:22.554" v="0" actId="1076"/>
        <pc:sldMkLst>
          <pc:docMk/>
          <pc:sldMk cId="0" sldId="256"/>
        </pc:sldMkLst>
        <pc:picChg chg="mod">
          <ac:chgData name="ISABELY D JOLIZ SANTOS RODRIGUES" userId="S::isabely.rodrigues@etec.sp.gov.br::7952e721-3132-440b-b597-d5ae7d5da64a" providerId="AD" clId="Web-{BF225E91-E87C-4389-9D56-D9DAD81A86DB}" dt="2023-03-01T14:28:22.554" v="0" actId="1076"/>
          <ac:picMkLst>
            <pc:docMk/>
            <pc:sldMk cId="0" sldId="256"/>
            <ac:picMk id="43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15F42944-7DAA-4495-AB15-879A716BA8DE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aixaDeTexto 40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Notações BPMN</a:t>
            </a:r>
          </a:p>
        </p:txBody>
      </p:sp>
      <p:pic>
        <p:nvPicPr>
          <p:cNvPr id="42" name="Imagem 41"/>
          <p:cNvPicPr/>
          <p:nvPr/>
        </p:nvPicPr>
        <p:blipFill>
          <a:blip r:embed="rId2"/>
          <a:stretch/>
        </p:blipFill>
        <p:spPr>
          <a:xfrm>
            <a:off x="613800" y="1440000"/>
            <a:ext cx="3346200" cy="2408040"/>
          </a:xfrm>
          <a:prstGeom prst="rect">
            <a:avLst/>
          </a:prstGeom>
          <a:ln w="0">
            <a:noFill/>
          </a:ln>
        </p:spPr>
      </p:pic>
      <p:pic>
        <p:nvPicPr>
          <p:cNvPr id="43" name="Imagem 42"/>
          <p:cNvPicPr/>
          <p:nvPr/>
        </p:nvPicPr>
        <p:blipFill>
          <a:blip r:embed="rId3"/>
          <a:stretch/>
        </p:blipFill>
        <p:spPr>
          <a:xfrm>
            <a:off x="4551090" y="1497462"/>
            <a:ext cx="2880000" cy="540360"/>
          </a:xfrm>
          <a:prstGeom prst="rect">
            <a:avLst/>
          </a:prstGeom>
          <a:ln w="0">
            <a:noFill/>
          </a:ln>
        </p:spPr>
      </p:pic>
      <p:pic>
        <p:nvPicPr>
          <p:cNvPr id="44" name="Imagem 43"/>
          <p:cNvPicPr/>
          <p:nvPr/>
        </p:nvPicPr>
        <p:blipFill>
          <a:blip r:embed="rId4"/>
          <a:stretch/>
        </p:blipFill>
        <p:spPr>
          <a:xfrm>
            <a:off x="4552560" y="2340000"/>
            <a:ext cx="3337200" cy="540000"/>
          </a:xfrm>
          <a:prstGeom prst="rect">
            <a:avLst/>
          </a:prstGeom>
          <a:ln w="0">
            <a:noFill/>
          </a:ln>
        </p:spPr>
      </p:pic>
      <p:pic>
        <p:nvPicPr>
          <p:cNvPr id="45" name="Imagem 44"/>
          <p:cNvPicPr/>
          <p:nvPr/>
        </p:nvPicPr>
        <p:blipFill>
          <a:blip r:embed="rId5"/>
          <a:stretch/>
        </p:blipFill>
        <p:spPr>
          <a:xfrm>
            <a:off x="4680000" y="2950560"/>
            <a:ext cx="2340000" cy="1189440"/>
          </a:xfrm>
          <a:prstGeom prst="rect">
            <a:avLst/>
          </a:prstGeom>
          <a:ln w="0">
            <a:noFill/>
          </a:ln>
        </p:spPr>
      </p:pic>
      <p:pic>
        <p:nvPicPr>
          <p:cNvPr id="46" name="Imagem 45"/>
          <p:cNvPicPr/>
          <p:nvPr/>
        </p:nvPicPr>
        <p:blipFill>
          <a:blip r:embed="rId6"/>
          <a:stretch/>
        </p:blipFill>
        <p:spPr>
          <a:xfrm>
            <a:off x="4680000" y="4283640"/>
            <a:ext cx="1620000" cy="1116360"/>
          </a:xfrm>
          <a:prstGeom prst="rect">
            <a:avLst/>
          </a:prstGeom>
          <a:ln w="0">
            <a:noFill/>
          </a:ln>
        </p:spPr>
      </p:pic>
      <p:pic>
        <p:nvPicPr>
          <p:cNvPr id="47" name="Imagem 46"/>
          <p:cNvPicPr/>
          <p:nvPr/>
        </p:nvPicPr>
        <p:blipFill>
          <a:blip r:embed="rId7"/>
          <a:stretch/>
        </p:blipFill>
        <p:spPr>
          <a:xfrm>
            <a:off x="745920" y="3848040"/>
            <a:ext cx="694080" cy="732600"/>
          </a:xfrm>
          <a:prstGeom prst="rect">
            <a:avLst/>
          </a:prstGeom>
          <a:ln w="0">
            <a:noFill/>
          </a:ln>
        </p:spPr>
      </p:pic>
      <p:sp>
        <p:nvSpPr>
          <p:cNvPr id="48" name="CaixaDeTexto 47"/>
          <p:cNvSpPr txBox="1"/>
          <p:nvPr/>
        </p:nvSpPr>
        <p:spPr>
          <a:xfrm>
            <a:off x="1620000" y="4140000"/>
            <a:ext cx="190584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pt-BR" sz="1800" b="0" strike="noStrike" spc="-1">
                <a:latin typeface="Arial"/>
              </a:rPr>
              <a:t>Pontos no tempo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aixaDeTexto 48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Piscina com 2 linhas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pic>
        <p:nvPicPr>
          <p:cNvPr id="51" name="Imagem 50"/>
          <p:cNvPicPr/>
          <p:nvPr/>
        </p:nvPicPr>
        <p:blipFill>
          <a:blip r:embed="rId2"/>
          <a:stretch/>
        </p:blipFill>
        <p:spPr>
          <a:xfrm>
            <a:off x="844920" y="1298880"/>
            <a:ext cx="8486280" cy="3142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aixaDeTexto 5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Exercícios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fontScale="9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1) O aluno deverá estudar para realizar uma prova, caso não atingir a nota maior que 7.0 deverá fazer uma prova de recuperação com nota de aprovação igual ou maior que 5.0, senão será reprovado.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Obs: Deverá utilizar apenas uma linha na piscina.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Exercícios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2) Atualizar o modelo adicionando uma linha para professor que deverá corrigir a prova e a recuperação. Atualizar os tipos de tarefas: manual, usuário 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aixaDeTexto 55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Exercício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3) Atualizar o modelo com novas notações: adicionando tempo para realizar a prova e recuperação, recebimento de mensagem se foi ou não aprovado pelo professor após a correção.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A83E491850DA45801615EF51FA209F" ma:contentTypeVersion="2" ma:contentTypeDescription="Create a new document." ma:contentTypeScope="" ma:versionID="f1c780315f4d7afc4d396f9563772be9">
  <xsd:schema xmlns:xsd="http://www.w3.org/2001/XMLSchema" xmlns:xs="http://www.w3.org/2001/XMLSchema" xmlns:p="http://schemas.microsoft.com/office/2006/metadata/properties" xmlns:ns2="6991e734-5ad8-4a32-ab96-95144a21781a" targetNamespace="http://schemas.microsoft.com/office/2006/metadata/properties" ma:root="true" ma:fieldsID="3bf589c715dd1a9b823ac296a5966b14" ns2:_="">
    <xsd:import namespace="6991e734-5ad8-4a32-ab96-95144a2178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91e734-5ad8-4a32-ab96-95144a2178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3916F3-0D6D-47ED-A75F-F8A05C6D02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F30C57-01A8-49DA-9659-8828D7703F07}"/>
</file>

<file path=customXml/itemProps3.xml><?xml version="1.0" encoding="utf-8"?>
<ds:datastoreItem xmlns:ds="http://schemas.openxmlformats.org/officeDocument/2006/customXml" ds:itemID="{D392D80C-52D4-4C56-B013-FB9786DB546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Microsoft Office PowerPoint</Application>
  <PresentationFormat>Personalizar</PresentationFormat>
  <Slides>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/>
  <cp:revision>4</cp:revision>
  <dcterms:created xsi:type="dcterms:W3CDTF">2022-09-01T20:01:21Z</dcterms:created>
  <dcterms:modified xsi:type="dcterms:W3CDTF">2023-03-01T14:28:22Z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0x010100FEA83E491850DA45801615EF51FA209F</vt:lpwstr>
  </property>
</Properties>
</file>