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7" r:id="rId2"/>
    <p:sldId id="256" r:id="rId3"/>
    <p:sldId id="377" r:id="rId4"/>
    <p:sldId id="376" r:id="rId5"/>
    <p:sldId id="258" r:id="rId6"/>
    <p:sldId id="380" r:id="rId7"/>
    <p:sldId id="382" r:id="rId8"/>
    <p:sldId id="378" r:id="rId9"/>
    <p:sldId id="379" r:id="rId10"/>
    <p:sldId id="260" r:id="rId11"/>
    <p:sldId id="259" r:id="rId12"/>
    <p:sldId id="383" r:id="rId13"/>
    <p:sldId id="384" r:id="rId14"/>
    <p:sldId id="387" r:id="rId15"/>
    <p:sldId id="388" r:id="rId16"/>
    <p:sldId id="426" r:id="rId17"/>
    <p:sldId id="261" r:id="rId18"/>
    <p:sldId id="262" r:id="rId19"/>
    <p:sldId id="263" r:id="rId20"/>
    <p:sldId id="264" r:id="rId21"/>
    <p:sldId id="266" r:id="rId22"/>
    <p:sldId id="364" r:id="rId23"/>
    <p:sldId id="320" r:id="rId24"/>
    <p:sldId id="278" r:id="rId25"/>
    <p:sldId id="389" r:id="rId26"/>
    <p:sldId id="321" r:id="rId27"/>
    <p:sldId id="279" r:id="rId28"/>
    <p:sldId id="390" r:id="rId29"/>
    <p:sldId id="318" r:id="rId30"/>
    <p:sldId id="280" r:id="rId31"/>
    <p:sldId id="391" r:id="rId32"/>
    <p:sldId id="323" r:id="rId33"/>
    <p:sldId id="283" r:id="rId34"/>
    <p:sldId id="393" r:id="rId35"/>
    <p:sldId id="325" r:id="rId36"/>
    <p:sldId id="285" r:id="rId37"/>
    <p:sldId id="394" r:id="rId38"/>
    <p:sldId id="328" r:id="rId39"/>
    <p:sldId id="286" r:id="rId40"/>
    <p:sldId id="395" r:id="rId41"/>
    <p:sldId id="330" r:id="rId42"/>
    <p:sldId id="284" r:id="rId43"/>
    <p:sldId id="396" r:id="rId44"/>
    <p:sldId id="337" r:id="rId45"/>
    <p:sldId id="287" r:id="rId46"/>
    <p:sldId id="397" r:id="rId47"/>
    <p:sldId id="342" r:id="rId48"/>
    <p:sldId id="289" r:id="rId49"/>
    <p:sldId id="398" r:id="rId50"/>
    <p:sldId id="343" r:id="rId51"/>
    <p:sldId id="315" r:id="rId52"/>
    <p:sldId id="399" r:id="rId53"/>
    <p:sldId id="344" r:id="rId54"/>
    <p:sldId id="290" r:id="rId55"/>
    <p:sldId id="400" r:id="rId56"/>
    <p:sldId id="346" r:id="rId57"/>
    <p:sldId id="345" r:id="rId58"/>
    <p:sldId id="291" r:id="rId59"/>
    <p:sldId id="401" r:id="rId60"/>
    <p:sldId id="292" r:id="rId61"/>
    <p:sldId id="402" r:id="rId62"/>
    <p:sldId id="293" r:id="rId63"/>
    <p:sldId id="403" r:id="rId64"/>
    <p:sldId id="294" r:id="rId65"/>
    <p:sldId id="404" r:id="rId66"/>
    <p:sldId id="295" r:id="rId67"/>
    <p:sldId id="405" r:id="rId68"/>
    <p:sldId id="296" r:id="rId69"/>
    <p:sldId id="406" r:id="rId70"/>
    <p:sldId id="297" r:id="rId71"/>
    <p:sldId id="407" r:id="rId72"/>
    <p:sldId id="298" r:id="rId73"/>
    <p:sldId id="408" r:id="rId74"/>
    <p:sldId id="299" r:id="rId75"/>
    <p:sldId id="409" r:id="rId76"/>
    <p:sldId id="300" r:id="rId77"/>
    <p:sldId id="410" r:id="rId78"/>
    <p:sldId id="301" r:id="rId79"/>
    <p:sldId id="411" r:id="rId80"/>
    <p:sldId id="302" r:id="rId81"/>
    <p:sldId id="412" r:id="rId82"/>
    <p:sldId id="347" r:id="rId83"/>
    <p:sldId id="303" r:id="rId84"/>
    <p:sldId id="414" r:id="rId85"/>
    <p:sldId id="304" r:id="rId86"/>
    <p:sldId id="415" r:id="rId87"/>
    <p:sldId id="305" r:id="rId88"/>
    <p:sldId id="416" r:id="rId89"/>
    <p:sldId id="306" r:id="rId90"/>
    <p:sldId id="417" r:id="rId91"/>
    <p:sldId id="307" r:id="rId92"/>
    <p:sldId id="418" r:id="rId93"/>
    <p:sldId id="308" r:id="rId94"/>
    <p:sldId id="419" r:id="rId95"/>
    <p:sldId id="309" r:id="rId96"/>
    <p:sldId id="420" r:id="rId97"/>
    <p:sldId id="310" r:id="rId98"/>
    <p:sldId id="421" r:id="rId99"/>
    <p:sldId id="311" r:id="rId100"/>
    <p:sldId id="422" r:id="rId101"/>
    <p:sldId id="312" r:id="rId102"/>
    <p:sldId id="423" r:id="rId103"/>
    <p:sldId id="313" r:id="rId104"/>
    <p:sldId id="424" r:id="rId105"/>
    <p:sldId id="314" r:id="rId106"/>
    <p:sldId id="425" r:id="rId107"/>
    <p:sldId id="348" r:id="rId108"/>
    <p:sldId id="349" r:id="rId109"/>
    <p:sldId id="427" r:id="rId110"/>
    <p:sldId id="413" r:id="rId111"/>
    <p:sldId id="428" r:id="rId1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87D6CC6C-93FF-47CA-A2FD-823DC043F76A}">
          <p14:sldIdLst>
            <p14:sldId id="257"/>
            <p14:sldId id="256"/>
          </p14:sldIdLst>
        </p14:section>
        <p14:section name="Login" id="{AE7B9B6C-F64C-4B99-8139-169DEFC892AA}">
          <p14:sldIdLst>
            <p14:sldId id="377"/>
            <p14:sldId id="376"/>
            <p14:sldId id="258"/>
            <p14:sldId id="380"/>
            <p14:sldId id="382"/>
            <p14:sldId id="378"/>
            <p14:sldId id="379"/>
            <p14:sldId id="260"/>
            <p14:sldId id="259"/>
            <p14:sldId id="383"/>
            <p14:sldId id="384"/>
            <p14:sldId id="387"/>
          </p14:sldIdLst>
        </p14:section>
        <p14:section name="Menu" id="{B7E51744-11BD-4BF2-8F79-8180524F7BFA}">
          <p14:sldIdLst>
            <p14:sldId id="388"/>
            <p14:sldId id="426"/>
          </p14:sldIdLst>
        </p14:section>
        <p14:section name="Dificuldade" id="{4553B2A0-2966-4D85-B12C-652D75337550}">
          <p14:sldIdLst>
            <p14:sldId id="261"/>
            <p14:sldId id="262"/>
            <p14:sldId id="263"/>
            <p14:sldId id="264"/>
          </p14:sldIdLst>
        </p14:section>
        <p14:section name="Fácil" id="{79B0458D-BA29-44E9-B03C-0AA0659DECDA}">
          <p14:sldIdLst>
            <p14:sldId id="266"/>
            <p14:sldId id="364"/>
            <p14:sldId id="320"/>
            <p14:sldId id="278"/>
            <p14:sldId id="389"/>
            <p14:sldId id="321"/>
            <p14:sldId id="279"/>
            <p14:sldId id="390"/>
            <p14:sldId id="318"/>
            <p14:sldId id="280"/>
            <p14:sldId id="391"/>
            <p14:sldId id="323"/>
            <p14:sldId id="283"/>
            <p14:sldId id="393"/>
            <p14:sldId id="325"/>
            <p14:sldId id="285"/>
            <p14:sldId id="394"/>
            <p14:sldId id="328"/>
            <p14:sldId id="286"/>
            <p14:sldId id="395"/>
            <p14:sldId id="330"/>
            <p14:sldId id="284"/>
            <p14:sldId id="396"/>
            <p14:sldId id="337"/>
            <p14:sldId id="287"/>
            <p14:sldId id="397"/>
            <p14:sldId id="342"/>
            <p14:sldId id="289"/>
            <p14:sldId id="398"/>
            <p14:sldId id="343"/>
            <p14:sldId id="315"/>
            <p14:sldId id="399"/>
            <p14:sldId id="344"/>
            <p14:sldId id="290"/>
            <p14:sldId id="400"/>
            <p14:sldId id="346"/>
            <p14:sldId id="345"/>
          </p14:sldIdLst>
        </p14:section>
        <p14:section name="Médio" id="{32EB796A-4A41-479E-941D-D42E32EE3CBA}">
          <p14:sldIdLst>
            <p14:sldId id="291"/>
            <p14:sldId id="401"/>
            <p14:sldId id="292"/>
            <p14:sldId id="402"/>
            <p14:sldId id="293"/>
            <p14:sldId id="403"/>
            <p14:sldId id="294"/>
            <p14:sldId id="404"/>
            <p14:sldId id="295"/>
            <p14:sldId id="405"/>
            <p14:sldId id="296"/>
            <p14:sldId id="406"/>
            <p14:sldId id="297"/>
            <p14:sldId id="407"/>
            <p14:sldId id="298"/>
            <p14:sldId id="408"/>
            <p14:sldId id="299"/>
            <p14:sldId id="409"/>
            <p14:sldId id="300"/>
            <p14:sldId id="410"/>
            <p14:sldId id="301"/>
            <p14:sldId id="411"/>
            <p14:sldId id="302"/>
            <p14:sldId id="412"/>
            <p14:sldId id="347"/>
          </p14:sldIdLst>
        </p14:section>
        <p14:section name="Difícil" id="{BCE14EEA-B29D-407E-BB63-D6953E09268D}">
          <p14:sldIdLst>
            <p14:sldId id="303"/>
            <p14:sldId id="414"/>
            <p14:sldId id="304"/>
            <p14:sldId id="415"/>
            <p14:sldId id="305"/>
            <p14:sldId id="416"/>
            <p14:sldId id="306"/>
            <p14:sldId id="417"/>
            <p14:sldId id="307"/>
            <p14:sldId id="418"/>
            <p14:sldId id="308"/>
            <p14:sldId id="419"/>
            <p14:sldId id="309"/>
            <p14:sldId id="420"/>
            <p14:sldId id="310"/>
            <p14:sldId id="421"/>
            <p14:sldId id="311"/>
            <p14:sldId id="422"/>
            <p14:sldId id="312"/>
            <p14:sldId id="423"/>
            <p14:sldId id="313"/>
            <p14:sldId id="424"/>
            <p14:sldId id="314"/>
            <p14:sldId id="425"/>
            <p14:sldId id="348"/>
          </p14:sldIdLst>
        </p14:section>
        <p14:section name="Validação" id="{202BAA6E-E421-464E-AEA1-74B34C2D6EF3}">
          <p14:sldIdLst>
            <p14:sldId id="349"/>
            <p14:sldId id="427"/>
            <p14:sldId id="413"/>
            <p14:sldId id="4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1-aluno" initials="l" lastIdx="1" clrIdx="0">
    <p:extLst>
      <p:ext uri="{19B8F6BF-5375-455C-9EA6-DF929625EA0E}">
        <p15:presenceInfo xmlns:p15="http://schemas.microsoft.com/office/powerpoint/2012/main" userId="lab1-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5B9BD5"/>
    <a:srgbClr val="DE75FF"/>
    <a:srgbClr val="C0AFFF"/>
    <a:srgbClr val="B48FFF"/>
    <a:srgbClr val="222125"/>
    <a:srgbClr val="959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117" Type="http://schemas.openxmlformats.org/officeDocument/2006/relationships/theme" Target="theme/theme1.xml" /><Relationship Id="rId21" Type="http://schemas.openxmlformats.org/officeDocument/2006/relationships/slide" Target="slides/slide20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112" Type="http://schemas.openxmlformats.org/officeDocument/2006/relationships/slide" Target="slides/slide111.xml" /><Relationship Id="rId16" Type="http://schemas.openxmlformats.org/officeDocument/2006/relationships/slide" Target="slides/slide15.xml" /><Relationship Id="rId107" Type="http://schemas.openxmlformats.org/officeDocument/2006/relationships/slide" Target="slides/slide106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102" Type="http://schemas.openxmlformats.org/officeDocument/2006/relationships/slide" Target="slides/slide101.xml" /><Relationship Id="rId110" Type="http://schemas.openxmlformats.org/officeDocument/2006/relationships/slide" Target="slides/slide109.xml" /><Relationship Id="rId115" Type="http://schemas.openxmlformats.org/officeDocument/2006/relationships/presProps" Target="presProps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slide" Target="slides/slide94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100" Type="http://schemas.openxmlformats.org/officeDocument/2006/relationships/slide" Target="slides/slide99.xml" /><Relationship Id="rId105" Type="http://schemas.openxmlformats.org/officeDocument/2006/relationships/slide" Target="slides/slide104.xml" /><Relationship Id="rId113" Type="http://schemas.openxmlformats.org/officeDocument/2006/relationships/notesMaster" Target="notesMasters/notesMaster1.xml" /><Relationship Id="rId118" Type="http://schemas.openxmlformats.org/officeDocument/2006/relationships/tableStyles" Target="tableStyle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slide" Target="slides/slide92.xml" /><Relationship Id="rId98" Type="http://schemas.openxmlformats.org/officeDocument/2006/relationships/slide" Target="slides/slide97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103" Type="http://schemas.openxmlformats.org/officeDocument/2006/relationships/slide" Target="slides/slide102.xml" /><Relationship Id="rId108" Type="http://schemas.openxmlformats.org/officeDocument/2006/relationships/slide" Target="slides/slide107.xml" /><Relationship Id="rId116" Type="http://schemas.openxmlformats.org/officeDocument/2006/relationships/viewProps" Target="viewProps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slide" Target="slides/slide95.xml" /><Relationship Id="rId111" Type="http://schemas.openxmlformats.org/officeDocument/2006/relationships/slide" Target="slides/slide11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6" Type="http://schemas.openxmlformats.org/officeDocument/2006/relationships/slide" Target="slides/slide105.xml" /><Relationship Id="rId114" Type="http://schemas.openxmlformats.org/officeDocument/2006/relationships/commentAuthors" Target="commentAuthors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slide" Target="slides/slide93.xml" /><Relationship Id="rId99" Type="http://schemas.openxmlformats.org/officeDocument/2006/relationships/slide" Target="slides/slide98.xml" /><Relationship Id="rId101" Type="http://schemas.openxmlformats.org/officeDocument/2006/relationships/slide" Target="slides/slide10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Relationship Id="rId109" Type="http://schemas.openxmlformats.org/officeDocument/2006/relationships/slide" Target="slides/slide108.xml" /><Relationship Id="rId34" Type="http://schemas.openxmlformats.org/officeDocument/2006/relationships/slide" Target="slides/slide33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6" Type="http://schemas.openxmlformats.org/officeDocument/2006/relationships/slide" Target="slides/slide75.xml" /><Relationship Id="rId97" Type="http://schemas.openxmlformats.org/officeDocument/2006/relationships/slide" Target="slides/slide96.xml" /><Relationship Id="rId104" Type="http://schemas.openxmlformats.org/officeDocument/2006/relationships/slide" Target="slides/slide103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29" Type="http://schemas.openxmlformats.org/officeDocument/2006/relationships/slide" Target="slides/slide28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1T08:07:20.98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1T08:07:20.98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1T08:07:20.98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1T08:07:20.98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57943-E039-46EB-853C-1D05BEE5BC32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3C16D-0D1E-4EF5-9120-0EC701B1B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24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3C16D-0D1E-4EF5-9120-0EC701B1B210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01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F09-C155-476A-A7C2-4ADD849002F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9255-3036-4062-8ADC-DA0AE8034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67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F09-C155-476A-A7C2-4ADD849002F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9255-3036-4062-8ADC-DA0AE8034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60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F09-C155-476A-A7C2-4ADD849002F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9255-3036-4062-8ADC-DA0AE8034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80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F09-C155-476A-A7C2-4ADD849002F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9255-3036-4062-8ADC-DA0AE8034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86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F09-C155-476A-A7C2-4ADD849002F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9255-3036-4062-8ADC-DA0AE8034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87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F09-C155-476A-A7C2-4ADD849002F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9255-3036-4062-8ADC-DA0AE8034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4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F09-C155-476A-A7C2-4ADD849002F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9255-3036-4062-8ADC-DA0AE8034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04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F09-C155-476A-A7C2-4ADD849002F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9255-3036-4062-8ADC-DA0AE8034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98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F09-C155-476A-A7C2-4ADD849002F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9255-3036-4062-8ADC-DA0AE8034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11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F09-C155-476A-A7C2-4ADD849002F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9255-3036-4062-8ADC-DA0AE8034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21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F09-C155-476A-A7C2-4ADD849002F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9255-3036-4062-8ADC-DA0AE8034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86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BF09-C155-476A-A7C2-4ADD849002F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9255-3036-4062-8ADC-DA0AE8034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38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comments" Target="../comments/comment2.xml" /><Relationship Id="rId4" Type="http://schemas.openxmlformats.org/officeDocument/2006/relationships/slide" Target="slide5.xml" 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10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10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110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5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5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svg" /><Relationship Id="rId4" Type="http://schemas.openxmlformats.org/officeDocument/2006/relationships/image" Target="../media/image8.png" 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5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svg" /><Relationship Id="rId4" Type="http://schemas.openxmlformats.org/officeDocument/2006/relationships/image" Target="../media/image8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comments" Target="../comments/comment3.xml" /><Relationship Id="rId5" Type="http://schemas.openxmlformats.org/officeDocument/2006/relationships/slide" Target="slide5.xml" /><Relationship Id="rId4" Type="http://schemas.openxmlformats.org/officeDocument/2006/relationships/image" Target="../media/image3.png" 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83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svg" /><Relationship Id="rId4" Type="http://schemas.openxmlformats.org/officeDocument/2006/relationships/image" Target="../media/image8.png" 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83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svg" /><Relationship Id="rId4" Type="http://schemas.openxmlformats.org/officeDocument/2006/relationships/image" Target="../media/image8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slide" Target="slide5.xml" /><Relationship Id="rId4" Type="http://schemas.openxmlformats.org/officeDocument/2006/relationships/image" Target="../media/image3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slide" Target="slide5.xml" /><Relationship Id="rId4" Type="http://schemas.openxmlformats.org/officeDocument/2006/relationships/image" Target="../media/image3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slide" Target="slide5.xml" /><Relationship Id="rId4" Type="http://schemas.openxmlformats.org/officeDocument/2006/relationships/image" Target="../media/image3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slide" Target="slide17.xml" /><Relationship Id="rId5" Type="http://schemas.openxmlformats.org/officeDocument/2006/relationships/slide" Target="slide16.xml" /><Relationship Id="rId4" Type="http://schemas.openxmlformats.org/officeDocument/2006/relationships/slide" Target="slide5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pixabay.com/pt/p%C3%B3dio-medalha-ol%C3%ADmpicos-esportes-41242/" TargetMode="External" /><Relationship Id="rId5" Type="http://schemas.openxmlformats.org/officeDocument/2006/relationships/image" Target="../media/image5.png" /><Relationship Id="rId4" Type="http://schemas.openxmlformats.org/officeDocument/2006/relationships/slide" Target="slide15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 /><Relationship Id="rId7" Type="http://schemas.openxmlformats.org/officeDocument/2006/relationships/comments" Target="../comments/comment4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slide" Target="slide15.xml" /><Relationship Id="rId5" Type="http://schemas.openxmlformats.org/officeDocument/2006/relationships/slide" Target="slide20.xml" /><Relationship Id="rId4" Type="http://schemas.openxmlformats.org/officeDocument/2006/relationships/slide" Target="slide19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1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slide" Target="slide1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slide" Target="slide1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3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slide" Target="slide17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sv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sv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sv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sv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svg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svg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svg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4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svg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7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svg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50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sv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 /><Relationship Id="rId7" Type="http://schemas.openxmlformats.org/officeDocument/2006/relationships/comments" Target="../comments/comment1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.png" /><Relationship Id="rId5" Type="http://schemas.openxmlformats.org/officeDocument/2006/relationships/slide" Target="slide11.xml" /><Relationship Id="rId4" Type="http://schemas.openxmlformats.org/officeDocument/2006/relationships/slide" Target="slide6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3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svg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6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svg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15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slide" Target="slide58.xml" 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0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slide" Target="slide5.xml" /><Relationship Id="rId4" Type="http://schemas.openxmlformats.org/officeDocument/2006/relationships/image" Target="../media/image3.png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0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0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0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0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0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slide" Target="slide5.xml" /><Relationship Id="rId4" Type="http://schemas.openxmlformats.org/officeDocument/2006/relationships/slide" Target="slide11.xml" 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0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0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0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0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10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slide" Target="slide9.xml" /><Relationship Id="rId5" Type="http://schemas.openxmlformats.org/officeDocument/2006/relationships/image" Target="../media/image3.png" /><Relationship Id="rId4" Type="http://schemas.openxmlformats.org/officeDocument/2006/relationships/slide" Target="slide11.xml" 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10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15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slide" Target="slide83.xml" 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slide" Target="slide110.xml" 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110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110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110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5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png" /><Relationship Id="rId4" Type="http://schemas.openxmlformats.org/officeDocument/2006/relationships/slide" Target="slide11.xml" 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110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110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110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110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110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0809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ED13B48-3FD9-42C7-6189-435B80B05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874706" y="3317960"/>
            <a:ext cx="2394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Bem vindo!</a:t>
            </a:r>
          </a:p>
        </p:txBody>
      </p:sp>
      <p:sp>
        <p:nvSpPr>
          <p:cNvPr id="6" name="Elipse 5"/>
          <p:cNvSpPr/>
          <p:nvPr/>
        </p:nvSpPr>
        <p:spPr>
          <a:xfrm>
            <a:off x="5008177" y="1397876"/>
            <a:ext cx="2165131" cy="1835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93" y="607005"/>
            <a:ext cx="1569499" cy="255604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4893355" y="3680826"/>
            <a:ext cx="2394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Seu cadastro foi realizado com sucesso! Faça seu login.</a:t>
            </a:r>
          </a:p>
        </p:txBody>
      </p:sp>
      <p:sp>
        <p:nvSpPr>
          <p:cNvPr id="19" name="Retângulo Arredondado 9">
            <a:hlinkClick r:id="rId4" action="ppaction://hlinksldjump"/>
          </p:cNvPr>
          <p:cNvSpPr/>
          <p:nvPr/>
        </p:nvSpPr>
        <p:spPr>
          <a:xfrm>
            <a:off x="5008177" y="4634415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Fazer login</a:t>
            </a:r>
          </a:p>
        </p:txBody>
      </p:sp>
    </p:spTree>
    <p:extLst>
      <p:ext uri="{BB962C8B-B14F-4D97-AF65-F5344CB8AC3E}">
        <p14:creationId xmlns:p14="http://schemas.microsoft.com/office/powerpoint/2010/main" val="1806108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BE365E9-CB15-F8C5-410D-B99F125B19D6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F273F53-7698-51A1-922F-3649FC60E101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7E50508-DDBF-DF53-90DD-B095FC114904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B464E40-0BCD-9A73-E564-AC3C3C9DB2C7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BE63240-EAC4-FAF7-E9AA-B21A910260BC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136E6F02-B311-B326-ECFE-90518F67A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ea typeface="+mn-lt"/>
                <a:cs typeface="Arial"/>
              </a:rPr>
              <a:t>Informática para Negócios</a:t>
            </a:r>
            <a:endParaRPr lang="pt-BR"/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/>
                <a:cs typeface="Arial"/>
              </a:rPr>
              <a:t>Administração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Pedagogia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é a formação do Tio José Carlos?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21245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D531F16-8910-5C5F-7B16-F5CE3334BFFE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D7493000-AF22-7D56-118F-5E4A9A08DDF4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5724A8D-1155-F4C1-702C-72A07803787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98E5F2D-D644-4E43-3244-61FD6E156CAB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7A6E3D7-141D-273E-931A-2D5ACD537B6E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29E914BE-6E87-58CB-2EF4-5EEAAB966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Jogos de FPS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Simuladores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Jogos Esportivos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estilo de jogo o Professor Ricardo mais joga?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</a:t>
            </a:r>
          </a:p>
        </p:txBody>
      </p:sp>
    </p:spTree>
    <p:extLst>
      <p:ext uri="{BB962C8B-B14F-4D97-AF65-F5344CB8AC3E}">
        <p14:creationId xmlns:p14="http://schemas.microsoft.com/office/powerpoint/2010/main" val="27862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97A45B1-0045-96F2-47D2-B2EDCF5E8C35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614F093-2037-D60F-95C5-F551319D6388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8C5E3F9-2F92-96CE-B3C2-93D5D49D4873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32105C5-73AD-F069-6BC4-ABD83B23FA08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91E2B4C-B74F-37C0-E0BE-8FEF728FD976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050C6C5F-C7AB-828F-1E8A-13EE706FB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2019</a:t>
            </a:r>
            <a:endParaRPr lang="pt-BR"/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2020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2017</a:t>
            </a:r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Em Qual ano foi a </a:t>
            </a:r>
            <a:r>
              <a:rPr lang="pt-BR" b="1" err="1">
                <a:solidFill>
                  <a:schemeClr val="bg1"/>
                </a:solidFill>
                <a:latin typeface="Arial"/>
                <a:cs typeface="Arial"/>
              </a:rPr>
              <a:t>úlitma</a:t>
            </a:r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 vez que alguma turma do curso de </a:t>
            </a:r>
            <a:r>
              <a:rPr lang="pt-BR" b="1" err="1">
                <a:solidFill>
                  <a:schemeClr val="bg1"/>
                </a:solidFill>
                <a:latin typeface="Arial"/>
                <a:cs typeface="Arial"/>
              </a:rPr>
              <a:t>T.i</a:t>
            </a:r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 ganhou uma SPF?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292353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2A29BE82-9C8D-2A03-67EA-1D960CB29107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FF737CD-DD8F-F822-8BE3-C15DBC0FD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472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Voltar para o Início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/>
                <a:cs typeface="Arial"/>
              </a:rPr>
              <a:t>Parabéns! Você concluiu o Modo Difícil!</a:t>
            </a:r>
            <a:br>
              <a:rPr lang="pt-BR" sz="2400" b="1" dirty="0">
                <a:latin typeface="Arial"/>
                <a:cs typeface="Arial"/>
              </a:rPr>
            </a:br>
            <a:r>
              <a:rPr lang="pt-BR" sz="2400" b="1" dirty="0">
                <a:solidFill>
                  <a:schemeClr val="bg1"/>
                </a:solidFill>
                <a:latin typeface="Arial"/>
                <a:cs typeface="Arial"/>
              </a:rPr>
              <a:t>Escolha uma opção:</a:t>
            </a:r>
            <a:endParaRPr lang="pt-BR" sz="24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559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AA324D9-C3AE-2CCB-9423-6A8E3B2FD710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29" name="Retângulo 2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DBD0383-8501-C795-CA76-86D5086D23F7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DD72F64-4289-5A50-98FC-D4A2867D916E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9CF1A0-4FE0-78F8-3F5E-089B4B2AF6E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AFA4EE6-AFDB-B6DB-322C-75080DAC291E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B7E42530-07C8-91FB-9359-5CD3A55E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áfico 6" descr="Seta circular com preenchimento sólido">
            <a:hlinkClick r:id="rId3" action="ppaction://hlinksldjump"/>
            <a:extLst>
              <a:ext uri="{FF2B5EF4-FFF2-40B4-BE49-F238E27FC236}">
                <a16:creationId xmlns:a16="http://schemas.microsoft.com/office/drawing/2014/main" id="{15560D7E-193D-6C69-C54C-4CD5DEB1B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565" y="4249271"/>
            <a:ext cx="1048870" cy="10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AA324D9-C3AE-2CCB-9423-6A8E3B2FD710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29" name="Retângulo 2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DBD0383-8501-C795-CA76-86D5086D23F7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DD72F64-4289-5A50-98FC-D4A2867D916E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9CF1A0-4FE0-78F8-3F5E-089B4B2AF6E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AFA4EE6-AFDB-B6DB-322C-75080DAC291E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B7E42530-07C8-91FB-9359-5CD3A55E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áfico 6" descr="Seta circular com preenchimento sólido">
            <a:hlinkClick r:id="rId3" action="ppaction://hlinksldjump"/>
            <a:extLst>
              <a:ext uri="{FF2B5EF4-FFF2-40B4-BE49-F238E27FC236}">
                <a16:creationId xmlns:a16="http://schemas.microsoft.com/office/drawing/2014/main" id="{15560D7E-193D-6C69-C54C-4CD5DEB1B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565" y="4249271"/>
            <a:ext cx="1048870" cy="10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8" name="Retângulo Arredondado 7">
            <a:hlinkClick r:id="" action="ppaction://hlinkshowjump?jump=nextslide"/>
          </p:cNvPr>
          <p:cNvSpPr/>
          <p:nvPr/>
        </p:nvSpPr>
        <p:spPr>
          <a:xfrm>
            <a:off x="5008180" y="3680591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Insira seu </a:t>
            </a:r>
            <a:r>
              <a:rPr lang="pt-BR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5008180" y="416249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uma senha:</a:t>
            </a:r>
          </a:p>
        </p:txBody>
      </p:sp>
      <p:sp>
        <p:nvSpPr>
          <p:cNvPr id="10" name="Retângulo Arredondado 9">
            <a:hlinkClick r:id="rId3" action="ppaction://hlinksldjump"/>
          </p:cNvPr>
          <p:cNvSpPr/>
          <p:nvPr/>
        </p:nvSpPr>
        <p:spPr>
          <a:xfrm>
            <a:off x="5008177" y="5101524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Cadastrar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874706" y="3317960"/>
            <a:ext cx="2394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Bem vindo! Crie sua conta.</a:t>
            </a:r>
          </a:p>
        </p:txBody>
      </p:sp>
      <p:sp>
        <p:nvSpPr>
          <p:cNvPr id="6" name="Elipse 5"/>
          <p:cNvSpPr/>
          <p:nvPr/>
        </p:nvSpPr>
        <p:spPr>
          <a:xfrm>
            <a:off x="5008177" y="1397876"/>
            <a:ext cx="2165131" cy="1835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93" y="607005"/>
            <a:ext cx="1569499" cy="2556041"/>
          </a:xfrm>
          <a:prstGeom prst="rect">
            <a:avLst/>
          </a:prstGeom>
        </p:spPr>
      </p:pic>
      <p:sp>
        <p:nvSpPr>
          <p:cNvPr id="11" name="Retângulo Arredondado 10"/>
          <p:cNvSpPr/>
          <p:nvPr/>
        </p:nvSpPr>
        <p:spPr>
          <a:xfrm>
            <a:off x="5008177" y="464438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Confirme a senha: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008178" y="5467447"/>
            <a:ext cx="216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tem conta? </a:t>
            </a:r>
            <a:r>
              <a:rPr lang="pt-BR" sz="1200" u="sng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aqui</a:t>
            </a:r>
            <a:r>
              <a:rPr lang="pt-B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logar</a:t>
            </a:r>
          </a:p>
        </p:txBody>
      </p:sp>
    </p:spTree>
    <p:extLst>
      <p:ext uri="{BB962C8B-B14F-4D97-AF65-F5344CB8AC3E}">
        <p14:creationId xmlns:p14="http://schemas.microsoft.com/office/powerpoint/2010/main" val="3158340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AA324D9-C3AE-2CCB-9423-6A8E3B2FD710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29" name="Retângulo 2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DBD0383-8501-C795-CA76-86D5086D23F7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DD72F64-4289-5A50-98FC-D4A2867D916E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9CF1A0-4FE0-78F8-3F5E-089B4B2AF6E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AFA4EE6-AFDB-B6DB-322C-75080DAC291E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B7E42530-07C8-91FB-9359-5CD3A55E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áfico 6" descr="Seta circular com preenchimento sólido">
            <a:hlinkClick r:id="rId3" action="ppaction://hlinksldjump"/>
            <a:extLst>
              <a:ext uri="{FF2B5EF4-FFF2-40B4-BE49-F238E27FC236}">
                <a16:creationId xmlns:a16="http://schemas.microsoft.com/office/drawing/2014/main" id="{15560D7E-193D-6C69-C54C-4CD5DEB1B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565" y="4249271"/>
            <a:ext cx="1048870" cy="10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AA324D9-C3AE-2CCB-9423-6A8E3B2FD710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29" name="Retângulo 2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DBD0383-8501-C795-CA76-86D5086D23F7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DD72F64-4289-5A50-98FC-D4A2867D916E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9CF1A0-4FE0-78F8-3F5E-089B4B2AF6E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AFA4EE6-AFDB-B6DB-322C-75080DAC291E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B7E42530-07C8-91FB-9359-5CD3A55E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áfico 6" descr="Seta circular com preenchimento sólido">
            <a:hlinkClick r:id="rId3" action="ppaction://hlinksldjump"/>
            <a:extLst>
              <a:ext uri="{FF2B5EF4-FFF2-40B4-BE49-F238E27FC236}">
                <a16:creationId xmlns:a16="http://schemas.microsoft.com/office/drawing/2014/main" id="{15560D7E-193D-6C69-C54C-4CD5DEB1B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565" y="4249271"/>
            <a:ext cx="1048870" cy="10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8" name="Retângulo Arredondado 7">
            <a:hlinkClick r:id="" action="ppaction://hlinkshowjump?jump=nextslide"/>
          </p:cNvPr>
          <p:cNvSpPr/>
          <p:nvPr/>
        </p:nvSpPr>
        <p:spPr>
          <a:xfrm>
            <a:off x="5008180" y="3680591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mclivinho334@gmail.com</a:t>
            </a:r>
          </a:p>
        </p:txBody>
      </p:sp>
      <p:sp>
        <p:nvSpPr>
          <p:cNvPr id="9" name="Retângulo Arredondado 8">
            <a:hlinkClick r:id="" action="ppaction://hlinkshowjump?jump=nextslide"/>
          </p:cNvPr>
          <p:cNvSpPr/>
          <p:nvPr/>
        </p:nvSpPr>
        <p:spPr>
          <a:xfrm>
            <a:off x="5008180" y="416249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uma senha:</a:t>
            </a:r>
          </a:p>
        </p:txBody>
      </p:sp>
      <p:sp>
        <p:nvSpPr>
          <p:cNvPr id="10" name="Retângulo Arredondado 9">
            <a:hlinkClick r:id="rId3" action="ppaction://hlinksldjump"/>
          </p:cNvPr>
          <p:cNvSpPr/>
          <p:nvPr/>
        </p:nvSpPr>
        <p:spPr>
          <a:xfrm>
            <a:off x="5008177" y="5101524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Cadastrar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874706" y="3317960"/>
            <a:ext cx="2394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Bem vindo! Crie sua conta.</a:t>
            </a:r>
          </a:p>
        </p:txBody>
      </p:sp>
      <p:sp>
        <p:nvSpPr>
          <p:cNvPr id="6" name="Elipse 5"/>
          <p:cNvSpPr/>
          <p:nvPr/>
        </p:nvSpPr>
        <p:spPr>
          <a:xfrm>
            <a:off x="5008177" y="1397876"/>
            <a:ext cx="2165131" cy="1835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93" y="607005"/>
            <a:ext cx="1569499" cy="2556041"/>
          </a:xfrm>
          <a:prstGeom prst="rect">
            <a:avLst/>
          </a:prstGeom>
        </p:spPr>
      </p:pic>
      <p:sp>
        <p:nvSpPr>
          <p:cNvPr id="11" name="Retângulo Arredondado 10"/>
          <p:cNvSpPr/>
          <p:nvPr/>
        </p:nvSpPr>
        <p:spPr>
          <a:xfrm>
            <a:off x="5008177" y="464438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Confirme a senha: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008178" y="5467447"/>
            <a:ext cx="216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tem conta?</a:t>
            </a:r>
            <a:r>
              <a:rPr lang="pt-B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u="sng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aqui</a:t>
            </a:r>
            <a:r>
              <a:rPr lang="pt-B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logar</a:t>
            </a:r>
          </a:p>
        </p:txBody>
      </p:sp>
    </p:spTree>
    <p:extLst>
      <p:ext uri="{BB962C8B-B14F-4D97-AF65-F5344CB8AC3E}">
        <p14:creationId xmlns:p14="http://schemas.microsoft.com/office/powerpoint/2010/main" val="12840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8" name="Retângulo Arredondado 7">
            <a:hlinkClick r:id="" action="ppaction://hlinkshowjump?jump=nextslide"/>
          </p:cNvPr>
          <p:cNvSpPr/>
          <p:nvPr/>
        </p:nvSpPr>
        <p:spPr>
          <a:xfrm>
            <a:off x="5008180" y="3680591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mclivinho334@gmail.com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5008180" y="416249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********</a:t>
            </a:r>
          </a:p>
        </p:txBody>
      </p:sp>
      <p:sp>
        <p:nvSpPr>
          <p:cNvPr id="10" name="Retângulo Arredondado 9">
            <a:hlinkClick r:id="rId3" action="ppaction://hlinksldjump"/>
          </p:cNvPr>
          <p:cNvSpPr/>
          <p:nvPr/>
        </p:nvSpPr>
        <p:spPr>
          <a:xfrm>
            <a:off x="5008177" y="5101524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Cadastrar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874706" y="3317960"/>
            <a:ext cx="2394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Bem vindo! Crie sua conta.</a:t>
            </a:r>
          </a:p>
        </p:txBody>
      </p:sp>
      <p:sp>
        <p:nvSpPr>
          <p:cNvPr id="6" name="Elipse 5"/>
          <p:cNvSpPr/>
          <p:nvPr/>
        </p:nvSpPr>
        <p:spPr>
          <a:xfrm>
            <a:off x="5008177" y="1397876"/>
            <a:ext cx="2165131" cy="1835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93" y="607005"/>
            <a:ext cx="1569499" cy="2556041"/>
          </a:xfrm>
          <a:prstGeom prst="rect">
            <a:avLst/>
          </a:prstGeom>
        </p:spPr>
      </p:pic>
      <p:sp>
        <p:nvSpPr>
          <p:cNvPr id="11" name="Retângulo Arredondado 10">
            <a:hlinkClick r:id="" action="ppaction://hlinkshowjump?jump=nextslide"/>
          </p:cNvPr>
          <p:cNvSpPr/>
          <p:nvPr/>
        </p:nvSpPr>
        <p:spPr>
          <a:xfrm>
            <a:off x="5008177" y="464438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Confirme a senha: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008178" y="5467447"/>
            <a:ext cx="216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tem conta? </a:t>
            </a:r>
            <a:r>
              <a:rPr lang="pt-BR" sz="1200" u="sng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aqui</a:t>
            </a:r>
            <a:r>
              <a:rPr lang="pt-B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logar</a:t>
            </a:r>
          </a:p>
        </p:txBody>
      </p:sp>
    </p:spTree>
    <p:extLst>
      <p:ext uri="{BB962C8B-B14F-4D97-AF65-F5344CB8AC3E}">
        <p14:creationId xmlns:p14="http://schemas.microsoft.com/office/powerpoint/2010/main" val="17149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8" name="Retângulo Arredondado 7">
            <a:hlinkClick r:id="" action="ppaction://hlinkshowjump?jump=nextslide"/>
          </p:cNvPr>
          <p:cNvSpPr/>
          <p:nvPr/>
        </p:nvSpPr>
        <p:spPr>
          <a:xfrm>
            <a:off x="5008180" y="3680591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mclivinho334@gmail.com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5008180" y="416249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********</a:t>
            </a:r>
          </a:p>
        </p:txBody>
      </p:sp>
      <p:sp>
        <p:nvSpPr>
          <p:cNvPr id="10" name="Retângulo Arredondado 9">
            <a:hlinkClick r:id="rId3" action="ppaction://hlinksldjump"/>
          </p:cNvPr>
          <p:cNvSpPr/>
          <p:nvPr/>
        </p:nvSpPr>
        <p:spPr>
          <a:xfrm>
            <a:off x="5008177" y="5101524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Cadastrar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874706" y="3317960"/>
            <a:ext cx="2394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Bem vindo! Crie sua conta.</a:t>
            </a:r>
          </a:p>
        </p:txBody>
      </p:sp>
      <p:sp>
        <p:nvSpPr>
          <p:cNvPr id="6" name="Elipse 5"/>
          <p:cNvSpPr/>
          <p:nvPr/>
        </p:nvSpPr>
        <p:spPr>
          <a:xfrm>
            <a:off x="5008177" y="1397876"/>
            <a:ext cx="2165131" cy="1835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93" y="607005"/>
            <a:ext cx="1569499" cy="2556041"/>
          </a:xfrm>
          <a:prstGeom prst="rect">
            <a:avLst/>
          </a:prstGeom>
        </p:spPr>
      </p:pic>
      <p:sp>
        <p:nvSpPr>
          <p:cNvPr id="11" name="Retângulo Arredondado 10"/>
          <p:cNvSpPr/>
          <p:nvPr/>
        </p:nvSpPr>
        <p:spPr>
          <a:xfrm>
            <a:off x="5008177" y="464438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********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008178" y="5467447"/>
            <a:ext cx="216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tem conta? </a:t>
            </a:r>
            <a:r>
              <a:rPr lang="pt-BR" sz="1200" u="sng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aqui</a:t>
            </a:r>
            <a:r>
              <a:rPr lang="pt-B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logar</a:t>
            </a:r>
          </a:p>
        </p:txBody>
      </p:sp>
    </p:spTree>
    <p:extLst>
      <p:ext uri="{BB962C8B-B14F-4D97-AF65-F5344CB8AC3E}">
        <p14:creationId xmlns:p14="http://schemas.microsoft.com/office/powerpoint/2010/main" val="347128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1ED6A95-C811-3807-1B02-3F12953AEF8C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C77B5294-8D42-9A4D-6E5E-5D5D6739F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0CBC8AAD-C2DA-5AC0-53A4-E51E9C9CC569}"/>
              </a:ext>
            </a:extLst>
          </p:cNvPr>
          <p:cNvSpPr/>
          <p:nvPr/>
        </p:nvSpPr>
        <p:spPr>
          <a:xfrm>
            <a:off x="5008178" y="744103"/>
            <a:ext cx="2165131" cy="530108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m do usuário com fundo preto - ícones de social grátis">
            <a:extLst>
              <a:ext uri="{FF2B5EF4-FFF2-40B4-BE49-F238E27FC236}">
                <a16:creationId xmlns:a16="http://schemas.microsoft.com/office/drawing/2014/main" id="{049BBB79-A98E-826F-8488-E7D8B8B9D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85" y="776267"/>
            <a:ext cx="465780" cy="46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0D8AEB9-2B5D-2A54-0897-C86C22B06C8A}"/>
              </a:ext>
            </a:extLst>
          </p:cNvPr>
          <p:cNvSpPr txBox="1"/>
          <p:nvPr/>
        </p:nvSpPr>
        <p:spPr>
          <a:xfrm>
            <a:off x="5561013" y="824491"/>
            <a:ext cx="14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 2344</a:t>
            </a:r>
          </a:p>
        </p:txBody>
      </p:sp>
      <p:sp>
        <p:nvSpPr>
          <p:cNvPr id="19" name="CaixaDeTexto 18">
            <a:hlinkClick r:id="rId4" action="ppaction://hlinksldjump"/>
            <a:extLst>
              <a:ext uri="{FF2B5EF4-FFF2-40B4-BE49-F238E27FC236}">
                <a16:creationId xmlns:a16="http://schemas.microsoft.com/office/drawing/2014/main" id="{C5459DB7-E738-38E9-11E0-27A2808B0D62}"/>
              </a:ext>
            </a:extLst>
          </p:cNvPr>
          <p:cNvSpPr txBox="1"/>
          <p:nvPr/>
        </p:nvSpPr>
        <p:spPr>
          <a:xfrm>
            <a:off x="5366843" y="1284358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u="sng" dirty="0">
                <a:solidFill>
                  <a:schemeClr val="bg1"/>
                </a:solidFill>
              </a:rPr>
              <a:t>Fazer logout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163EA8A-5F3F-E054-DD57-4098AEA8CCBB}"/>
              </a:ext>
            </a:extLst>
          </p:cNvPr>
          <p:cNvSpPr/>
          <p:nvPr/>
        </p:nvSpPr>
        <p:spPr>
          <a:xfrm>
            <a:off x="5008178" y="1824623"/>
            <a:ext cx="2165131" cy="25343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 Arredondado 9">
            <a:hlinkClick r:id="rId5" action="ppaction://hlinksldjump"/>
            <a:extLst>
              <a:ext uri="{FF2B5EF4-FFF2-40B4-BE49-F238E27FC236}">
                <a16:creationId xmlns:a16="http://schemas.microsoft.com/office/drawing/2014/main" id="{B9FB305F-28EA-CD68-516F-39C80BD6DC95}"/>
              </a:ext>
            </a:extLst>
          </p:cNvPr>
          <p:cNvSpPr/>
          <p:nvPr/>
        </p:nvSpPr>
        <p:spPr>
          <a:xfrm>
            <a:off x="5008532" y="5423904"/>
            <a:ext cx="2165131" cy="339972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 ranking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0C0FF7C-424F-2470-1047-DEF4AD89E5F0}"/>
              </a:ext>
            </a:extLst>
          </p:cNvPr>
          <p:cNvSpPr txBox="1"/>
          <p:nvPr/>
        </p:nvSpPr>
        <p:spPr>
          <a:xfrm>
            <a:off x="5124244" y="1894999"/>
            <a:ext cx="193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Suas estatísticas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D24FC80-75BE-4144-AE69-5DB72CDF91A1}"/>
              </a:ext>
            </a:extLst>
          </p:cNvPr>
          <p:cNvSpPr/>
          <p:nvPr/>
        </p:nvSpPr>
        <p:spPr>
          <a:xfrm>
            <a:off x="5124244" y="2746073"/>
            <a:ext cx="807720" cy="807720"/>
          </a:xfrm>
          <a:prstGeom prst="ellipse">
            <a:avLst/>
          </a:prstGeom>
          <a:solidFill>
            <a:schemeClr val="bg1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75%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0AFECED-2E2F-D0EC-501F-9B311EB4A2FF}"/>
              </a:ext>
            </a:extLst>
          </p:cNvPr>
          <p:cNvSpPr txBox="1"/>
          <p:nvPr/>
        </p:nvSpPr>
        <p:spPr>
          <a:xfrm>
            <a:off x="5053338" y="2461105"/>
            <a:ext cx="97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% de acerto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3537BD9-4099-D01F-CB10-7E94D38185B4}"/>
              </a:ext>
            </a:extLst>
          </p:cNvPr>
          <p:cNvCxnSpPr>
            <a:cxnSpLocks/>
          </p:cNvCxnSpPr>
          <p:nvPr/>
        </p:nvCxnSpPr>
        <p:spPr>
          <a:xfrm>
            <a:off x="6091238" y="2338388"/>
            <a:ext cx="0" cy="1471612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87EDF3-EE4C-BBC7-1EBD-B55084F25E96}"/>
              </a:ext>
            </a:extLst>
          </p:cNvPr>
          <p:cNvSpPr txBox="1"/>
          <p:nvPr/>
        </p:nvSpPr>
        <p:spPr>
          <a:xfrm>
            <a:off x="6100763" y="2451936"/>
            <a:ext cx="64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acertos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8FA4719-C6E3-EF53-BD21-F0CE39EE5C29}"/>
              </a:ext>
            </a:extLst>
          </p:cNvPr>
          <p:cNvSpPr/>
          <p:nvPr/>
        </p:nvSpPr>
        <p:spPr>
          <a:xfrm>
            <a:off x="6190649" y="2728935"/>
            <a:ext cx="647701" cy="161901"/>
          </a:xfrm>
          <a:prstGeom prst="rect">
            <a:avLst/>
          </a:prstGeom>
          <a:solidFill>
            <a:schemeClr val="bg1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AFB10D7-B52E-5317-FEEE-9633176F32F5}"/>
              </a:ext>
            </a:extLst>
          </p:cNvPr>
          <p:cNvSpPr txBox="1"/>
          <p:nvPr/>
        </p:nvSpPr>
        <p:spPr>
          <a:xfrm>
            <a:off x="6105528" y="2916113"/>
            <a:ext cx="64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erros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CC84E84-F0F6-F5F6-F97E-D632BD4742EA}"/>
              </a:ext>
            </a:extLst>
          </p:cNvPr>
          <p:cNvSpPr/>
          <p:nvPr/>
        </p:nvSpPr>
        <p:spPr>
          <a:xfrm>
            <a:off x="6195414" y="3193112"/>
            <a:ext cx="647701" cy="161901"/>
          </a:xfrm>
          <a:prstGeom prst="rect">
            <a:avLst/>
          </a:prstGeom>
          <a:solidFill>
            <a:schemeClr val="bg1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tângulo Arredondado 9">
            <a:hlinkClick r:id="rId6" action="ppaction://hlinksldjump"/>
            <a:extLst>
              <a:ext uri="{FF2B5EF4-FFF2-40B4-BE49-F238E27FC236}">
                <a16:creationId xmlns:a16="http://schemas.microsoft.com/office/drawing/2014/main" id="{49D82BCC-2650-F35B-4EEA-1F952EECE304}"/>
              </a:ext>
            </a:extLst>
          </p:cNvPr>
          <p:cNvSpPr/>
          <p:nvPr/>
        </p:nvSpPr>
        <p:spPr>
          <a:xfrm>
            <a:off x="5008178" y="4645746"/>
            <a:ext cx="2165131" cy="642978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Iniciar QUIZ</a:t>
            </a:r>
          </a:p>
        </p:txBody>
      </p:sp>
    </p:spTree>
    <p:extLst>
      <p:ext uri="{BB962C8B-B14F-4D97-AF65-F5344CB8AC3E}">
        <p14:creationId xmlns:p14="http://schemas.microsoft.com/office/powerpoint/2010/main" val="120202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0" grpId="0"/>
      <p:bldP spid="31" grpId="0" animBg="1"/>
      <p:bldP spid="32" grpId="0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1ED6A95-C811-3807-1B02-3F12953AEF8C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C77B5294-8D42-9A4D-6E5E-5D5D6739F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0CBC8AAD-C2DA-5AC0-53A4-E51E9C9CC569}"/>
              </a:ext>
            </a:extLst>
          </p:cNvPr>
          <p:cNvSpPr/>
          <p:nvPr/>
        </p:nvSpPr>
        <p:spPr>
          <a:xfrm>
            <a:off x="5008178" y="744103"/>
            <a:ext cx="2165131" cy="530108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m do usuário com fundo preto - ícones de social grátis">
            <a:extLst>
              <a:ext uri="{FF2B5EF4-FFF2-40B4-BE49-F238E27FC236}">
                <a16:creationId xmlns:a16="http://schemas.microsoft.com/office/drawing/2014/main" id="{049BBB79-A98E-826F-8488-E7D8B8B9D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85" y="776267"/>
            <a:ext cx="465780" cy="46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0D8AEB9-2B5D-2A54-0897-C86C22B06C8A}"/>
              </a:ext>
            </a:extLst>
          </p:cNvPr>
          <p:cNvSpPr txBox="1"/>
          <p:nvPr/>
        </p:nvSpPr>
        <p:spPr>
          <a:xfrm>
            <a:off x="5561013" y="824491"/>
            <a:ext cx="14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 2344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163EA8A-5F3F-E054-DD57-4098AEA8CCBB}"/>
              </a:ext>
            </a:extLst>
          </p:cNvPr>
          <p:cNvSpPr/>
          <p:nvPr/>
        </p:nvSpPr>
        <p:spPr>
          <a:xfrm>
            <a:off x="5008178" y="1604962"/>
            <a:ext cx="2165131" cy="36480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 Arredondado 9">
            <a:hlinkClick r:id="rId4" action="ppaction://hlinksldjump"/>
            <a:extLst>
              <a:ext uri="{FF2B5EF4-FFF2-40B4-BE49-F238E27FC236}">
                <a16:creationId xmlns:a16="http://schemas.microsoft.com/office/drawing/2014/main" id="{B9FB305F-28EA-CD68-516F-39C80BD6DC95}"/>
              </a:ext>
            </a:extLst>
          </p:cNvPr>
          <p:cNvSpPr/>
          <p:nvPr/>
        </p:nvSpPr>
        <p:spPr>
          <a:xfrm>
            <a:off x="5008532" y="5423904"/>
            <a:ext cx="2165131" cy="339972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A1F02A1-DE9E-C3E9-7521-19FDFDFB859C}"/>
              </a:ext>
            </a:extLst>
          </p:cNvPr>
          <p:cNvCxnSpPr>
            <a:cxnSpLocks/>
          </p:cNvCxnSpPr>
          <p:nvPr/>
        </p:nvCxnSpPr>
        <p:spPr>
          <a:xfrm>
            <a:off x="5247780" y="4608516"/>
            <a:ext cx="16859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54DBB9-0EDE-5D2C-4D64-3DD60260ED54}"/>
              </a:ext>
            </a:extLst>
          </p:cNvPr>
          <p:cNvSpPr txBox="1"/>
          <p:nvPr/>
        </p:nvSpPr>
        <p:spPr>
          <a:xfrm>
            <a:off x="5150399" y="4655033"/>
            <a:ext cx="1543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23º - Você</a:t>
            </a:r>
          </a:p>
        </p:txBody>
      </p:sp>
      <p:pic>
        <p:nvPicPr>
          <p:cNvPr id="8" name="Imagem 7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BB0BE0EC-AB3C-3A69-36D8-1454B446E0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15172" y="1747827"/>
            <a:ext cx="1351140" cy="770572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34C54F2-F98A-6A39-C42A-3C97228578F8}"/>
              </a:ext>
            </a:extLst>
          </p:cNvPr>
          <p:cNvCxnSpPr>
            <a:cxnSpLocks/>
          </p:cNvCxnSpPr>
          <p:nvPr/>
        </p:nvCxnSpPr>
        <p:spPr>
          <a:xfrm>
            <a:off x="5247780" y="3263036"/>
            <a:ext cx="16859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F02189-5FB4-A7D6-EA93-E54552D02B4D}"/>
              </a:ext>
            </a:extLst>
          </p:cNvPr>
          <p:cNvSpPr txBox="1"/>
          <p:nvPr/>
        </p:nvSpPr>
        <p:spPr>
          <a:xfrm>
            <a:off x="5150399" y="2585232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1º - Blackzin8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2º - DjMr17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3º - NeymarJr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F8610C-E993-1921-8021-EBB2AED22387}"/>
              </a:ext>
            </a:extLst>
          </p:cNvPr>
          <p:cNvSpPr txBox="1"/>
          <p:nvPr/>
        </p:nvSpPr>
        <p:spPr>
          <a:xfrm>
            <a:off x="5150399" y="3334531"/>
            <a:ext cx="1543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4º - WillSmith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5º - Erick4464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6º - Felipe2531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7º -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ArianaGrande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8º - User56424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9º - JulieteDoBBB</a:t>
            </a:r>
          </a:p>
        </p:txBody>
      </p:sp>
    </p:spTree>
    <p:extLst>
      <p:ext uri="{BB962C8B-B14F-4D97-AF65-F5344CB8AC3E}">
        <p14:creationId xmlns:p14="http://schemas.microsoft.com/office/powerpoint/2010/main" val="333942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9303AD9-EF66-1D6D-3C69-3B0FD411A7F9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5ACCCE6-A521-001D-AE6E-C21D3F3DD22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4C19078-D971-701F-5DB0-E92584810A16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1F84338-E416-9D40-09E0-33D066DCD38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672398E-2759-4B34-7B12-8C820AC21B97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77F6ECEF-2802-06C0-AAF8-68B28C448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80" y="2918591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</a:p>
        </p:txBody>
      </p:sp>
      <p:sp>
        <p:nvSpPr>
          <p:cNvPr id="19" name="Retângulo Arredondado 18">
            <a:hlinkClick r:id="rId4" action="ppaction://hlinksldjump"/>
          </p:cNvPr>
          <p:cNvSpPr/>
          <p:nvPr/>
        </p:nvSpPr>
        <p:spPr>
          <a:xfrm>
            <a:off x="5008180" y="340049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Médio</a:t>
            </a:r>
          </a:p>
        </p:txBody>
      </p:sp>
      <p:sp>
        <p:nvSpPr>
          <p:cNvPr id="20" name="Retângulo Arredondado 19">
            <a:hlinkClick r:id="rId5" action="ppaction://hlinksldjump"/>
          </p:cNvPr>
          <p:cNvSpPr/>
          <p:nvPr/>
        </p:nvSpPr>
        <p:spPr>
          <a:xfrm>
            <a:off x="5008177" y="388238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Difícil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774913" y="1863151"/>
            <a:ext cx="2631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 a 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dificuldade:</a:t>
            </a:r>
          </a:p>
        </p:txBody>
      </p:sp>
      <p:sp>
        <p:nvSpPr>
          <p:cNvPr id="38" name="CaixaDeTexto 37">
            <a:hlinkClick r:id="rId6" action="ppaction://hlinksldjump"/>
          </p:cNvPr>
          <p:cNvSpPr txBox="1"/>
          <p:nvPr/>
        </p:nvSpPr>
        <p:spPr>
          <a:xfrm>
            <a:off x="5008178" y="5467447"/>
            <a:ext cx="216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 para o início</a:t>
            </a:r>
          </a:p>
        </p:txBody>
      </p:sp>
    </p:spTree>
    <p:extLst>
      <p:ext uri="{BB962C8B-B14F-4D97-AF65-F5344CB8AC3E}">
        <p14:creationId xmlns:p14="http://schemas.microsoft.com/office/powerpoint/2010/main" val="42204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4BF9E53-8E9B-6483-FB16-2B471DEF2D0C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D31ABEB-D1ED-E88B-F23B-CDB4741F477E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3B41F38-BC93-D400-A958-A5E728BDE0E2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51F851A-D3A2-332B-A99E-10CCCB5AF81D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EE612D1-56F1-84DF-3BD5-155FCB19F5A3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9AC077E9-5FB1-5F5F-5BD0-39F3D814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80" y="3741551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</a:t>
            </a:r>
          </a:p>
        </p:txBody>
      </p:sp>
      <p:sp>
        <p:nvSpPr>
          <p:cNvPr id="19" name="Retângulo Arredondado 18">
            <a:hlinkClick r:id="rId4" action="ppaction://hlinksldjump"/>
          </p:cNvPr>
          <p:cNvSpPr/>
          <p:nvPr/>
        </p:nvSpPr>
        <p:spPr>
          <a:xfrm>
            <a:off x="5008180" y="422345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Mudar dificuldade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774916" y="1658695"/>
            <a:ext cx="26316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escolheu a dificuldade:</a:t>
            </a:r>
            <a:b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endParaRPr lang="pt-BR" sz="20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20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4E6FAF1-FCBF-AF26-E1B5-76F2510C2DCA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DE87959-D90B-FB96-343E-A3BE0DEAD437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CC1DD8DB-B1BC-04D6-9FE4-491D74DEB19E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26F22A1-2AC3-CF92-168D-74CC9F7F404E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FDE0B5A6-7A83-CFD8-2C8F-3CDE51973D89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6B68883E-A2C8-4345-5985-5BCA63EE9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80" y="3741551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</a:t>
            </a:r>
          </a:p>
        </p:txBody>
      </p:sp>
      <p:sp>
        <p:nvSpPr>
          <p:cNvPr id="19" name="Retângulo Arredondado 18">
            <a:hlinkClick r:id="rId4" action="ppaction://hlinksldjump"/>
          </p:cNvPr>
          <p:cNvSpPr/>
          <p:nvPr/>
        </p:nvSpPr>
        <p:spPr>
          <a:xfrm>
            <a:off x="5008180" y="422345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Mudar dificuldade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774916" y="1658695"/>
            <a:ext cx="26316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escolheu a dificuldade:</a:t>
            </a:r>
            <a:b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Médio</a:t>
            </a:r>
            <a:endParaRPr lang="pt-BR" sz="20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4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Retângulo 5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125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1544" y="252250"/>
            <a:ext cx="9743089" cy="766763"/>
          </a:xfrm>
        </p:spPr>
        <p:txBody>
          <a:bodyPr>
            <a:normAutofit fontScale="90000"/>
          </a:bodyPr>
          <a:lstStyle/>
          <a:p>
            <a:r>
              <a:rPr lang="pt-BR" u="sng">
                <a:solidFill>
                  <a:schemeClr val="bg1"/>
                </a:solidFill>
                <a:latin typeface="Adobe Garamond Pro Bold" panose="02020702060506020403" pitchFamily="18" charset="0"/>
                <a:cs typeface="Arial" panose="020B0604020202020204" pitchFamily="34" charset="0"/>
              </a:rPr>
              <a:t>Aplicativo Quiz - DDM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29711" y="2149368"/>
            <a:ext cx="6009290" cy="274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Carolina </a:t>
            </a:r>
            <a:r>
              <a:rPr lang="pt-BR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Libarino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Davizin</a:t>
            </a:r>
            <a:r>
              <a:rPr lang="pt-BR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Ramos</a:t>
            </a:r>
          </a:p>
          <a:p>
            <a:pPr algn="l"/>
            <a:r>
              <a:rPr lang="pt-BR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Enzo Krebs</a:t>
            </a:r>
          </a:p>
          <a:p>
            <a:pPr algn="l"/>
            <a:r>
              <a:rPr lang="pt-BR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Augusto</a:t>
            </a:r>
          </a:p>
          <a:p>
            <a:pPr algn="l"/>
            <a:r>
              <a:rPr lang="pt-BR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Isabely</a:t>
            </a:r>
            <a:r>
              <a:rPr lang="pt-BR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D’</a:t>
            </a:r>
            <a:r>
              <a:rPr lang="pt-BR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joliz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DEC4A2-5B32-8C92-3FF5-067084ECB8A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B88FD89-6C40-E830-6012-13A634597FBA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D443DCAD-6590-EA42-FC3A-046CF49AC80C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022014A-74F5-266D-5737-B01F4BBECEC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AA405E4-AC5D-DB06-B2D8-95054A3FC255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2E9F05A9-3BF0-6564-FBDD-41B7B929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80" y="3741551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</a:t>
            </a:r>
          </a:p>
        </p:txBody>
      </p:sp>
      <p:sp>
        <p:nvSpPr>
          <p:cNvPr id="19" name="Retângulo Arredondado 18">
            <a:hlinkClick r:id="rId4" action="ppaction://hlinksldjump"/>
          </p:cNvPr>
          <p:cNvSpPr/>
          <p:nvPr/>
        </p:nvSpPr>
        <p:spPr>
          <a:xfrm>
            <a:off x="5008180" y="422345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Mudar dificuldade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774916" y="1658695"/>
            <a:ext cx="26316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escolheu a dificuldade:</a:t>
            </a:r>
            <a:b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Difícil</a:t>
            </a:r>
            <a:endParaRPr lang="pt-BR" sz="20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8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551FF0F-32F6-6F6C-BDFE-77ED0F427FC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F7CCED7-1484-B104-BE61-9A5B63A74DB6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B1340A31-A56F-90E6-B81C-26CF82DE67C0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909643AC-FE06-7C2E-66C3-BAA756A84A9D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9A26BE6-6A62-88DD-645E-F0F858835BA2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02B7C253-5A46-A1CD-1B5C-AC1B2448E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Lasanha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Hamburguer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é a comida preferida da Tia da Cantina?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46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38510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F4444BB-7ACA-808A-FF53-101653930E2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1" name="Retângulo 3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128A7E-F634-5A62-0A5A-B4A530A2EEA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54F67E5-9258-CADC-AC76-0F144A1C954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D5BDC-FDEE-622D-1CB2-394E057FE6B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BC95E16-B47F-3683-8545-22EA60C2B04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1CBD9D1-4064-319D-35DC-A224D825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Setas de Divisão com preenchimento sólido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C453FC-F2BE-E726-6014-90E77630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21568" y="4355123"/>
            <a:ext cx="11428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9002442-EBBA-99FF-EA50-58A019724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8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6AEA5E8-DB73-1E65-D7CE-E27674646738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FCF9492-C825-0079-E243-E94969D4B24F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8FD513B-6783-6859-480B-C852F49559CE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464C43E-FB1E-8056-4482-5406AAFF4B00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9CB4F9A-A6EE-E43C-C166-AE0D98D3AB9A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4690F042-E274-9ADC-1A34-9E2809852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Google Chrome</a:t>
            </a:r>
            <a:endParaRPr lang="pt-BR"/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Opera GX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Microsoft Edge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é o navegador predileto da Professora </a:t>
            </a:r>
            <a:r>
              <a:rPr lang="pt-BR" b="1" err="1">
                <a:solidFill>
                  <a:schemeClr val="bg1"/>
                </a:solidFill>
                <a:latin typeface="Arial"/>
                <a:cs typeface="Arial"/>
              </a:rPr>
              <a:t>Edilma</a:t>
            </a:r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pt-BR" b="1" err="1">
                <a:solidFill>
                  <a:schemeClr val="bg1"/>
                </a:solidFill>
                <a:latin typeface="Arial"/>
                <a:cs typeface="Arial"/>
              </a:rPr>
              <a:t>Bindá</a:t>
            </a:r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46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9476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F4444BB-7ACA-808A-FF53-101653930E2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1" name="Retângulo 3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128A7E-F634-5A62-0A5A-B4A530A2EEA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54F67E5-9258-CADC-AC76-0F144A1C954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D5BDC-FDEE-622D-1CB2-394E057FE6B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BC95E16-B47F-3683-8545-22EA60C2B04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1CBD9D1-4064-319D-35DC-A224D825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Setas de Divisão com preenchimento sólido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C453FC-F2BE-E726-6014-90E77630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21568" y="4355123"/>
            <a:ext cx="11428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4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C06C7C1-F221-F85F-E587-C4E0013FEC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C2A1BB0-E4A8-A833-D0A6-21C621F73881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858C6A5-B31F-288A-ED13-5017F332B818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A857EF2-2E0F-A8E6-FF76-DF97C80EC827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2E8173E-7674-C235-CA67-987D7B2E669B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2689573-D005-C73E-37FF-93FD6174724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8E8F4F9C-6100-80F3-30F3-0C730C8F4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Engenharia Física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Engenharia Mecânica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Licenciatura em Matemática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800" b="1">
                <a:solidFill>
                  <a:schemeClr val="bg1"/>
                </a:solidFill>
                <a:latin typeface="Arial"/>
                <a:cs typeface="Arial"/>
              </a:rPr>
              <a:t>Qual foi a primeira formação</a:t>
            </a:r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 da faculdade</a:t>
            </a:r>
            <a:r>
              <a:rPr lang="pt-BR" sz="1800" b="1">
                <a:solidFill>
                  <a:schemeClr val="bg1"/>
                </a:solidFill>
                <a:latin typeface="Arial"/>
                <a:cs typeface="Arial"/>
              </a:rPr>
              <a:t> do Professor Luís Fernando?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46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1255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F4444BB-7ACA-808A-FF53-101653930E2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1" name="Retângulo 3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128A7E-F634-5A62-0A5A-B4A530A2EEA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54F67E5-9258-CADC-AC76-0F144A1C954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D5BDC-FDEE-622D-1CB2-394E057FE6B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BC95E16-B47F-3683-8545-22EA60C2B04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1CBD9D1-4064-319D-35DC-A224D825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Setas de Divisão com preenchimento sólido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C453FC-F2BE-E726-6014-90E77630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21568" y="4355123"/>
            <a:ext cx="11428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6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8D1525B-5326-C74E-421F-9FB938339C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4590"/>
      </p:ext>
    </p:extLst>
  </p:cSld>
  <p:clrMapOvr>
    <a:masterClrMapping/>
  </p:clrMapOvr>
  <p:transition spd="med" advTm="0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58F8EB4-BF11-19AF-3093-2AC7A1AF1B33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B8DD223-3A91-9778-CA95-323A1B16917B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05AB265-C314-50F7-8601-BF24DC621B9C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3E51085-734C-5432-CBAC-8884CDD4B92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171EDBC-E802-AD2A-D381-0225CF13CC41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4328FEF6-B35A-C926-F261-342F28636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2006/2007</a:t>
            </a: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2007/2008</a:t>
            </a:r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2008/2009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800" b="1">
                <a:solidFill>
                  <a:schemeClr val="bg1"/>
                </a:solidFill>
                <a:latin typeface="Arial"/>
                <a:cs typeface="Arial"/>
              </a:rPr>
              <a:t>Em que ano a Professora Amanda entrou na ETEC MCM?</a:t>
            </a:r>
            <a:endParaRPr lang="pt-BR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46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1004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F4444BB-7ACA-808A-FF53-101653930E2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1" name="Retângulo 3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128A7E-F634-5A62-0A5A-B4A530A2EEA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54F67E5-9258-CADC-AC76-0F144A1C954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D5BDC-FDEE-622D-1CB2-394E057FE6B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BC95E16-B47F-3683-8545-22EA60C2B04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1CBD9D1-4064-319D-35DC-A224D825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Setas de Divisão com preenchimento sólido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C453FC-F2BE-E726-6014-90E77630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21568" y="4355123"/>
            <a:ext cx="11428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92EBB2-FE2C-82B3-81BB-B53A7141D3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7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D8F7B66-0871-0FD4-2AEB-D9667E88ADF9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B1B2B34-EBD9-CCAE-EFD7-E3FA83A9C106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23231A9-735D-5AF5-4EB2-B0CA82D15F7B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E0E7C91-9287-D39E-8264-62382B786528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B6E64B8-05FE-8867-C42C-5DB738E92DC5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E3752EF8-D8A3-CF89-F060-5F085A20D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Química</a:t>
            </a:r>
            <a:endParaRPr lang="pt-BR"/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Biologia</a:t>
            </a:r>
            <a:endParaRPr lang="pt-BR" sz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Geografia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800" b="1">
                <a:solidFill>
                  <a:schemeClr val="bg1"/>
                </a:solidFill>
                <a:latin typeface="Arial"/>
                <a:cs typeface="Arial"/>
              </a:rPr>
              <a:t>Qual é a matéria favorita da Professora Marta?</a:t>
            </a:r>
            <a:endParaRPr lang="pt-BR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46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8832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F4444BB-7ACA-808A-FF53-101653930E2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1" name="Retângulo 3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128A7E-F634-5A62-0A5A-B4A530A2EEA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54F67E5-9258-CADC-AC76-0F144A1C954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D5BDC-FDEE-622D-1CB2-394E057FE6B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BC95E16-B47F-3683-8545-22EA60C2B04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1CBD9D1-4064-319D-35DC-A224D825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Setas de Divisão com preenchimento sólido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C453FC-F2BE-E726-6014-90E77630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21568" y="4355123"/>
            <a:ext cx="11428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98B97E3-9389-2323-E72F-8199889FF4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FD7FEB6-C79D-BC13-04A3-A630AD2A7A59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25DAE5C-A22C-A23E-1961-8DADEBF6EA3F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141F2DC-BD40-2BD0-90C0-7CA1F7DFB478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C85D862-F77B-F849-E200-11E149810C62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59130CA-E225-042B-BCAE-95675CE0CF58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DF2FC05-9DCE-77CC-990C-CFF602EEC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Química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Matemática</a:t>
            </a: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Física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800" b="1">
                <a:solidFill>
                  <a:schemeClr val="bg1"/>
                </a:solidFill>
                <a:latin typeface="Arial"/>
                <a:cs typeface="Arial"/>
              </a:rPr>
              <a:t>Qual é a matéria favorita do Professor </a:t>
            </a:r>
            <a:r>
              <a:rPr lang="pt-BR" sz="1800" b="1" err="1">
                <a:solidFill>
                  <a:schemeClr val="bg1"/>
                </a:solidFill>
                <a:latin typeface="Arial"/>
                <a:cs typeface="Arial"/>
              </a:rPr>
              <a:t>Hoender</a:t>
            </a:r>
            <a:r>
              <a:rPr lang="pt-BR" sz="1800" b="1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lang="pt-BR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46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8201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F4444BB-7ACA-808A-FF53-101653930E2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1" name="Retângulo 3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128A7E-F634-5A62-0A5A-B4A530A2EEA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54F67E5-9258-CADC-AC76-0F144A1C954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D5BDC-FDEE-622D-1CB2-394E057FE6B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BC95E16-B47F-3683-8545-22EA60C2B04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1CBD9D1-4064-319D-35DC-A224D825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Setas de Divisão com preenchimento sólido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C453FC-F2BE-E726-6014-90E77630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21568" y="4355123"/>
            <a:ext cx="11428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A5398DA-BADF-0EDF-7D4D-B39F3744CE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3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23FCF59-3FCF-BBAA-824C-29A104C110E0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984EBEE-B998-CF6D-E88F-289898E4522B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E8C000A-B9EE-C08F-84D0-51108B55706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F33FB34-5A74-8D37-5A2D-8DFCED1FBF88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9C55DD7-F642-055F-BA0C-38DE4BA5FBFC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F09384DC-ED70-4D4D-4B9C-7E1392DAF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5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10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800" b="1">
                <a:solidFill>
                  <a:schemeClr val="bg1"/>
                </a:solidFill>
                <a:latin typeface="Arial"/>
                <a:cs typeface="Arial"/>
              </a:rPr>
              <a:t>Quantos irmãos a Tia da Limpeza tem?</a:t>
            </a:r>
            <a:endParaRPr lang="pt-BR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46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291737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5008177" y="1397876"/>
            <a:ext cx="2165131" cy="1835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93" y="607005"/>
            <a:ext cx="1569499" cy="255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F4444BB-7ACA-808A-FF53-101653930E2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1" name="Retângulo 3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128A7E-F634-5A62-0A5A-B4A530A2EEA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54F67E5-9258-CADC-AC76-0F144A1C954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D5BDC-FDEE-622D-1CB2-394E057FE6B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BC95E16-B47F-3683-8545-22EA60C2B04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1CBD9D1-4064-319D-35DC-A224D825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Setas de Divisão com preenchimento sólido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C453FC-F2BE-E726-6014-90E77630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21568" y="4355123"/>
            <a:ext cx="11428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B0AD40C-F920-0581-384D-E747C4F2CC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D05222D-B21C-9E28-9D6F-A79E34BC9C32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5DB2716-816A-9206-A511-F0551B1CE4BB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9267B4-B5A4-E7FB-4D07-3CBB27A2D832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B3DD320-7C8D-6B6E-6989-F5600EDCCCCB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87E6396-2BB8-C838-BE3E-A66D1C374F9F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7D4896DC-4F13-FAFA-E1F4-166684C28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Strogonoff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Japonesa</a:t>
            </a: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Lasanha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800" b="1">
                <a:solidFill>
                  <a:schemeClr val="bg1"/>
                </a:solidFill>
                <a:latin typeface="Arial"/>
                <a:cs typeface="Arial"/>
              </a:rPr>
              <a:t>Qual é a comida preferida da Tia Lu da cozinha?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46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202748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F4444BB-7ACA-808A-FF53-101653930E2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1" name="Retângulo 3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128A7E-F634-5A62-0A5A-B4A530A2EEA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54F67E5-9258-CADC-AC76-0F144A1C954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D5BDC-FDEE-622D-1CB2-394E057FE6B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BC95E16-B47F-3683-8545-22EA60C2B04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1CBD9D1-4064-319D-35DC-A224D825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Setas de Divisão com preenchimento sólido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C453FC-F2BE-E726-6014-90E77630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21568" y="4355123"/>
            <a:ext cx="11428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0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CC0F37A-62A0-A208-51AF-5F5145DE72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4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F03C08E-8A51-4F26-C26D-A0C0980BFF3E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CA466BDE-6337-4405-B4FD-F317D4545FF4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A78FC86-2A31-95B7-E7A3-19098678A205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E52C78A-1DD9-A1A3-B21E-01A64A23C0F9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3643041-DB0F-B69F-5E8F-69B361E2FBAB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E57B0D-ED57-FCAB-F09D-5876A3DD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800" b="1">
                <a:solidFill>
                  <a:schemeClr val="bg1"/>
                </a:solidFill>
                <a:latin typeface="Arial"/>
                <a:cs typeface="Arial"/>
              </a:rPr>
              <a:t>Quantas brigas na frente da escola, a Tia da Portaria presenciou?</a:t>
            </a:r>
            <a:endParaRPr lang="pt-BR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46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314792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F4444BB-7ACA-808A-FF53-101653930E2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1" name="Retângulo 3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128A7E-F634-5A62-0A5A-B4A530A2EEA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54F67E5-9258-CADC-AC76-0F144A1C954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D5BDC-FDEE-622D-1CB2-394E057FE6B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BC95E16-B47F-3683-8545-22EA60C2B04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1CBD9D1-4064-319D-35DC-A224D825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Setas de Divisão com preenchimento sólido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C453FC-F2BE-E726-6014-90E77630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21568" y="4355123"/>
            <a:ext cx="11428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1E5EE5B-92EB-2E40-456F-B5A66DD122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8805854-F610-562C-23DB-66F28C00D715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9F6EC8B-D326-237E-ACE0-D25BA8C2DCEC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93B3D836-EAB5-CD8D-148F-944E9D38C2D4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5279DC6-E52B-99B0-9743-D449B3687820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A00CC50-0FDF-C1EE-532C-97D90CA2A93A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6498EE69-A72A-7B40-F371-87DFD5002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err="1">
                <a:solidFill>
                  <a:schemeClr val="tx1"/>
                </a:solidFill>
                <a:latin typeface="Arial"/>
                <a:cs typeface="Arial"/>
              </a:rPr>
              <a:t>Elden</a:t>
            </a:r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 Ring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The Elder Scrolls V: </a:t>
            </a:r>
            <a:r>
              <a:rPr lang="pt-BR" sz="1200" err="1">
                <a:solidFill>
                  <a:schemeClr val="tx1"/>
                </a:solidFill>
                <a:latin typeface="Arial"/>
                <a:cs typeface="Arial"/>
              </a:rPr>
              <a:t>Skyrim</a:t>
            </a:r>
            <a:endParaRPr lang="pt-BR"/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err="1">
                <a:solidFill>
                  <a:schemeClr val="tx1"/>
                </a:solidFill>
                <a:latin typeface="Arial"/>
                <a:cs typeface="Arial"/>
              </a:rPr>
              <a:t>Dark</a:t>
            </a:r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 Souls III</a:t>
            </a:r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é o jogo favorito do Tio Zé Carlos?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/>
                <a:cs typeface="Arial"/>
              </a:rPr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3929564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F4444BB-7ACA-808A-FF53-101653930E2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1" name="Retângulo 3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128A7E-F634-5A62-0A5A-B4A530A2EEA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54F67E5-9258-CADC-AC76-0F144A1C954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D5BDC-FDEE-622D-1CB2-394E057FE6B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BC95E16-B47F-3683-8545-22EA60C2B04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1CBD9D1-4064-319D-35DC-A224D825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Setas de Divisão com preenchimento sólido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C453FC-F2BE-E726-6014-90E77630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21568" y="4355123"/>
            <a:ext cx="11428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8" name="Retângulo Arredondado 7">
            <a:hlinkClick r:id="rId3" action="ppaction://hlinksldjump"/>
          </p:cNvPr>
          <p:cNvSpPr/>
          <p:nvPr/>
        </p:nvSpPr>
        <p:spPr>
          <a:xfrm>
            <a:off x="5008180" y="3829181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5008180" y="431108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Senha:</a:t>
            </a:r>
          </a:p>
        </p:txBody>
      </p:sp>
      <p:sp>
        <p:nvSpPr>
          <p:cNvPr id="10" name="Retângulo Arredondado 9">
            <a:hlinkClick r:id="rId4" action="ppaction://hlinksldjump"/>
          </p:cNvPr>
          <p:cNvSpPr/>
          <p:nvPr/>
        </p:nvSpPr>
        <p:spPr>
          <a:xfrm>
            <a:off x="5008179" y="4791797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154427" y="3384426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Bem vindo! Faça login.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008178" y="5376007"/>
            <a:ext cx="216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tem conta ainda? </a:t>
            </a:r>
            <a:r>
              <a:rPr lang="pt-BR" sz="1200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aqui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criar uma</a:t>
            </a:r>
          </a:p>
        </p:txBody>
      </p:sp>
      <p:sp>
        <p:nvSpPr>
          <p:cNvPr id="6" name="Elipse 5"/>
          <p:cNvSpPr/>
          <p:nvPr/>
        </p:nvSpPr>
        <p:spPr>
          <a:xfrm>
            <a:off x="5008177" y="1397876"/>
            <a:ext cx="2165131" cy="1835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93" y="607005"/>
            <a:ext cx="1569499" cy="255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9AAAD6A-1F1E-32CB-DAD9-2378EA810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2E46D97-C781-FFD6-2270-B5362F34E17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C77FE51-9250-155B-DFD3-8C34B7A6F238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CBCF8AD-4111-EDC0-8B44-91E9B8F1228E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9B8E60C-A143-C628-1B5E-8B42792740A7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13D6CBD-71D6-7632-606B-570198D47B35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38A8E210-458B-15AC-967D-E6FF11C3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Android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err="1">
                <a:solidFill>
                  <a:schemeClr val="tx1"/>
                </a:solidFill>
                <a:latin typeface="Arial"/>
                <a:cs typeface="Arial"/>
              </a:rPr>
              <a:t>IOs</a:t>
            </a:r>
            <a:endParaRPr lang="pt-BR" err="1">
              <a:solidFill>
                <a:schemeClr val="tx1"/>
              </a:solidFill>
            </a:endParaRPr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Windows Phone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700" b="1">
                <a:solidFill>
                  <a:schemeClr val="bg1"/>
                </a:solidFill>
                <a:latin typeface="Arial"/>
                <a:cs typeface="Arial"/>
              </a:rPr>
              <a:t>Qual é a plataforma/SO mobile favorita do Professor Ricardo?</a:t>
            </a:r>
            <a:endParaRPr lang="pt-BR" sz="17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7BB112-8F68-EE24-1C01-12A046DF54E6}"/>
              </a:ext>
            </a:extLst>
          </p:cNvPr>
          <p:cNvSpPr txBox="1"/>
          <p:nvPr/>
        </p:nvSpPr>
        <p:spPr>
          <a:xfrm>
            <a:off x="4893493" y="2731137"/>
            <a:ext cx="244529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100" b="1">
                <a:solidFill>
                  <a:srgbClr val="FFFFFF"/>
                </a:solidFill>
                <a:latin typeface="Arial"/>
              </a:rPr>
              <a:t>*SO = </a:t>
            </a:r>
            <a:r>
              <a:rPr lang="pt-BR" sz="1100" b="1" baseline="0">
                <a:solidFill>
                  <a:srgbClr val="FFFFFF"/>
                </a:solidFill>
                <a:latin typeface="Arial"/>
              </a:rPr>
              <a:t>(Sistema Operacional)</a:t>
            </a:r>
            <a:endParaRPr lang="pt-BR" sz="11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06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F4444BB-7ACA-808A-FF53-101653930E2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1" name="Retângulo 3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128A7E-F634-5A62-0A5A-B4A530A2EEA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54F67E5-9258-CADC-AC76-0F144A1C954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D5BDC-FDEE-622D-1CB2-394E057FE6B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BC95E16-B47F-3683-8545-22EA60C2B04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1CBD9D1-4064-319D-35DC-A224D825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Setas de Divisão com preenchimento sólido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C453FC-F2BE-E726-6014-90E77630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21568" y="4355123"/>
            <a:ext cx="11428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D852A26-38AF-92F6-85E2-BCB10ADB15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779E4B0-40E4-8894-66F0-04033ABB0809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5BA9FFD-B3AD-3AAD-A3E8-567C531E2086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920573C1-0345-166F-B7F4-CE9AAF24430D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59BAE8A-E941-BA22-5055-9B0BE348309C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CCEFCBC-04A3-CFFC-0A1A-A8CFE6344538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9C4B7E7-4976-D511-C453-F89369078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1°C</a:t>
            </a: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2°A</a:t>
            </a:r>
            <a:endParaRPr lang="pt-BR"/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1°B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foi a turma que ganhou a SPF no ano de 2023?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351394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F4444BB-7ACA-808A-FF53-101653930E2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1" name="Retângulo 3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6128A7E-F634-5A62-0A5A-B4A530A2EEA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54F67E5-9258-CADC-AC76-0F144A1C954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D5BDC-FDEE-622D-1CB2-394E057FE6B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BC95E16-B47F-3683-8545-22EA60C2B04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1CBD9D1-4064-319D-35DC-A224D825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Setas de Divisão com preenchimento sólido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C453FC-F2BE-E726-6014-90E77630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21568" y="4355123"/>
            <a:ext cx="11428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9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9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2A29BE82-9C8D-2A03-67EA-1D960CB29107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5C850DC-2985-D414-95EC-B4ED29EF01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4982778" y="43556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Voltar para o Início</a:t>
            </a:r>
          </a:p>
        </p:txBody>
      </p:sp>
      <p:sp>
        <p:nvSpPr>
          <p:cNvPr id="20" name="Retângulo Arredondado 19">
            <a:hlinkClick r:id="rId4" action="ppaction://hlinksldjump"/>
          </p:cNvPr>
          <p:cNvSpPr/>
          <p:nvPr/>
        </p:nvSpPr>
        <p:spPr>
          <a:xfrm>
            <a:off x="4982775" y="48622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Seguir para o próximo nível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Arial"/>
                <a:cs typeface="Arial"/>
              </a:rPr>
              <a:t>Parabéns! Você concluiu o Modo Fácil!</a:t>
            </a:r>
            <a:br>
              <a:rPr lang="pt-BR" sz="2400" b="1">
                <a:latin typeface="Arial"/>
                <a:cs typeface="Arial"/>
              </a:rPr>
            </a:br>
            <a:r>
              <a:rPr lang="pt-BR" sz="2400" b="1">
                <a:solidFill>
                  <a:schemeClr val="bg1"/>
                </a:solidFill>
                <a:latin typeface="Arial"/>
                <a:cs typeface="Arial"/>
              </a:rPr>
              <a:t>Escolha uma opção:</a:t>
            </a:r>
            <a:endParaRPr lang="pt-BR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501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2AEE5E3-5465-CA5F-748F-646C8A5EC9E7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D90914C-709A-F54A-1497-15BBAD82202A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10FBD08-41D8-E25C-7C20-4F9651709CC0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0ADCAC8-2C31-2F9A-DE4E-DD440F1194D2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33CCBC6-B672-B71D-E6E5-2CA437EB67FF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9E73CEC8-D876-B226-A4BD-ED2914B74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Verde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Azul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Vermelho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é a cor preferida da Tia Da Cantina?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01929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474231" y="3384426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Login Inválido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008178" y="5376007"/>
            <a:ext cx="216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tem conta ainda? </a:t>
            </a:r>
            <a:r>
              <a:rPr lang="pt-BR" sz="1200" u="sng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aqui</a:t>
            </a:r>
            <a:r>
              <a:rPr lang="pt-B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criar uma</a:t>
            </a:r>
          </a:p>
        </p:txBody>
      </p:sp>
      <p:sp>
        <p:nvSpPr>
          <p:cNvPr id="6" name="Elipse 5"/>
          <p:cNvSpPr/>
          <p:nvPr/>
        </p:nvSpPr>
        <p:spPr>
          <a:xfrm>
            <a:off x="5008177" y="1397876"/>
            <a:ext cx="2165131" cy="1835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93" y="607005"/>
            <a:ext cx="1569499" cy="2556041"/>
          </a:xfrm>
          <a:prstGeom prst="rect">
            <a:avLst/>
          </a:prstGeom>
        </p:spPr>
      </p:pic>
      <p:sp>
        <p:nvSpPr>
          <p:cNvPr id="3" name="Retângulo Arredondado 9">
            <a:hlinkClick r:id="rId5" action="ppaction://hlinksldjump"/>
            <a:extLst>
              <a:ext uri="{FF2B5EF4-FFF2-40B4-BE49-F238E27FC236}">
                <a16:creationId xmlns:a16="http://schemas.microsoft.com/office/drawing/2014/main" id="{DE57C182-CD9A-5A20-1C0A-E0FA1538ADCC}"/>
              </a:ext>
            </a:extLst>
          </p:cNvPr>
          <p:cNvSpPr/>
          <p:nvPr/>
        </p:nvSpPr>
        <p:spPr>
          <a:xfrm>
            <a:off x="5008175" y="3796007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Faça </a:t>
            </a:r>
            <a:r>
              <a:rPr lang="pt-BR" sz="160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8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D78989A-4C5C-3819-1055-B5B15890479D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D896B9E-2B19-32BD-F23B-ABB1F3655470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2DA5CAE-B150-8EC6-C1B0-95A4DA50DDB6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B2488ED-B5EE-9822-506B-C1557CF71AB1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CF451E8-166A-71DF-963A-D74463823F1C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30DBA664-3812-81EC-9A94-CE16E6B9C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Facebook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Instagram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Tiktok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a rede social preferida da Professora </a:t>
            </a:r>
            <a:r>
              <a:rPr lang="pt-BR" b="1" err="1">
                <a:solidFill>
                  <a:schemeClr val="bg1"/>
                </a:solidFill>
                <a:latin typeface="Arial"/>
                <a:cs typeface="Arial"/>
              </a:rPr>
              <a:t>Edilma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2792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5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7FC8AD0-5758-4849-EED9-81C9A60EE392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678EB13-BF15-7D0C-8480-13183176CB77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0E4A2BD-F22D-55F0-D813-D6A0A0F19A01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E1EAE33-04F1-7737-28F2-BF4E36C5B34D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4053F6B-FD6F-4C16-D0AD-916EE5E13EB8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0B3A9DF0-598E-1C41-D32D-F73FC110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2011</a:t>
            </a:r>
            <a:endParaRPr lang="pt-BR"/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2006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2008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Desde quando o Professor Luís Fernando dá aula?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18798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A966DD6-21AA-7FA1-EF74-B04B14EED4A5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94EC371-E5B4-4407-71B0-C3E9047E5404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A43C56C-8989-5403-9872-CB6947B38F95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9906191-F778-C1CB-5CAA-81E91151C223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A92789C-CE1E-C8C7-43BC-7A55666F641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DCD81EB7-0E75-9327-0496-9DA9F472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Paulo Coelho</a:t>
            </a:r>
            <a:endParaRPr lang="pt-BR"/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James Joyce</a:t>
            </a:r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Edgar Allan Poe</a:t>
            </a:r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escritor que a Professora Amanda menos gosta?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80378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5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76D9C4D-917C-1462-3DD5-A15EC12D9CAF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3A5EA2E-C991-6C97-8E08-0C9D66417E7B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2DB0108-94C0-93F2-CFE7-129859DE7B04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048F5BD-58AF-7322-2190-F35B27CD543C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E076B8A-3951-0332-5C9B-0C50EEC8866D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A32112AB-E9D1-2C6E-5FE2-792B7F009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Mauá</a:t>
            </a: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Ribeirão Pires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Santo André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Onde mora a Professora Marta?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99262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ABDCDA2-CF70-EDED-EF04-0C0D81F86AA9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BD4FACD-9217-0967-790E-E2D122F408A5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F0A3913-6B5F-FDC5-7FB4-DBC7356D7244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0B375FB-8B06-D3B3-9689-EF481C917F7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379C247-9FE5-0172-6D52-BD37C62D8E6A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B815FD34-90CB-C0AE-3E5C-2D1E891BF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Estudar</a:t>
            </a:r>
            <a:endParaRPr lang="pt-BR"/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Aproveitar a vida</a:t>
            </a:r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Praticar esportes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é o conselho mais provável que o Professor </a:t>
            </a:r>
            <a:r>
              <a:rPr lang="pt-BR" b="1" err="1">
                <a:solidFill>
                  <a:schemeClr val="bg1"/>
                </a:solidFill>
                <a:latin typeface="Arial"/>
                <a:cs typeface="Arial"/>
              </a:rPr>
              <a:t>Hoender</a:t>
            </a:r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 daria?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0878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352404" y="3384426"/>
            <a:ext cx="1476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Cadastro Inválido</a:t>
            </a:r>
          </a:p>
        </p:txBody>
      </p:sp>
      <p:sp>
        <p:nvSpPr>
          <p:cNvPr id="6" name="Elipse 5"/>
          <p:cNvSpPr/>
          <p:nvPr/>
        </p:nvSpPr>
        <p:spPr>
          <a:xfrm>
            <a:off x="5008177" y="1397876"/>
            <a:ext cx="2165131" cy="1835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93" y="607005"/>
            <a:ext cx="1569499" cy="2556041"/>
          </a:xfrm>
          <a:prstGeom prst="rect">
            <a:avLst/>
          </a:prstGeom>
        </p:spPr>
      </p:pic>
      <p:sp>
        <p:nvSpPr>
          <p:cNvPr id="3" name="Retângulo Arredondado 9">
            <a:hlinkClick r:id="rId4" action="ppaction://hlinksldjump"/>
            <a:extLst>
              <a:ext uri="{FF2B5EF4-FFF2-40B4-BE49-F238E27FC236}">
                <a16:creationId xmlns:a16="http://schemas.microsoft.com/office/drawing/2014/main" id="{DE57C182-CD9A-5A20-1C0A-E0FA1538ADCC}"/>
              </a:ext>
            </a:extLst>
          </p:cNvPr>
          <p:cNvSpPr/>
          <p:nvPr/>
        </p:nvSpPr>
        <p:spPr>
          <a:xfrm>
            <a:off x="5008175" y="3796007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Cadastre-se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87EB9B-D1C9-4ACA-7D62-28DC4A1FFADA}"/>
              </a:ext>
            </a:extLst>
          </p:cNvPr>
          <p:cNvSpPr txBox="1"/>
          <p:nvPr/>
        </p:nvSpPr>
        <p:spPr>
          <a:xfrm>
            <a:off x="5008178" y="5467447"/>
            <a:ext cx="216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tem conta? </a:t>
            </a:r>
            <a:r>
              <a:rPr lang="pt-BR" sz="1200" u="sng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aqui</a:t>
            </a:r>
            <a:r>
              <a:rPr lang="pt-B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logar</a:t>
            </a:r>
          </a:p>
        </p:txBody>
      </p:sp>
    </p:spTree>
    <p:extLst>
      <p:ext uri="{BB962C8B-B14F-4D97-AF65-F5344CB8AC3E}">
        <p14:creationId xmlns:p14="http://schemas.microsoft.com/office/powerpoint/2010/main" val="1594581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0D7989C-11B1-BE97-E3D2-33683B52948F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CCE89F7D-D80E-1515-49D3-DBE23E352886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D13A6B4-95DA-E3C2-7EC4-E0BA69BC09CF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A44E800-019B-5722-D3D1-4DFE9F43E9EA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FBD4D67-6594-55B8-B9D2-910B9084858B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ADDBF33-7CB7-E290-F70F-E1E87499C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Conquistar uma casa</a:t>
            </a: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 netos</a:t>
            </a: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Viajar o mundo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o sonho da Tia Da Limpeza?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189457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C849814-7458-44C4-AB92-F6CFA3900379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49D1611-83F3-44E5-75CF-547FD781B8BC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9B2AF23-C001-18A6-37F7-39468DB65C0D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2D105B1-3F53-35D7-0431-138356C28383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8D67F56-DDC7-274A-4B32-153656620AB1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30D19053-A211-D3DA-66FD-9FF630F32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</a:t>
            </a: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curso a Tia Da Merenda acha mais bagunceiro?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22777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1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475CB1E-03C8-54B7-C21A-94354B847CA6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7391FD7-FBBF-77BC-A4DA-7858E67BFBEF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04C0928-E33C-36CD-47EF-38851C5BC426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6B1D410-B620-79AF-E144-B46776B0CAFF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6A394AF-5D70-EDE7-A6E6-7C7FD3EBAE67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5CBD1826-26EF-BAD6-0B13-E8F6C5811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Em média quantas pessoas esquecem a carteirinha escolar por dia?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168422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AC79228-52B2-7887-8C6A-708E6B7FE3A1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8C67B69-A480-ACD7-92AC-561D6B8743B4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5EFB48A-53B7-AA44-E8F2-BF1940C98FEC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B75EB7F-4E01-D3A4-343E-51A5ACE2D408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F578E0B-D8DB-74F7-9FBB-931AC54EB334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875929B-6FAE-12B3-A5B1-6B42792B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Agosto 2023</a:t>
            </a: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Setembro 2023</a:t>
            </a: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Outubro 2023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Quando o Tio José Carlos entrou na </a:t>
            </a:r>
            <a:r>
              <a:rPr lang="pt-BR" b="1" err="1">
                <a:solidFill>
                  <a:schemeClr val="bg1"/>
                </a:solidFill>
                <a:latin typeface="Arial"/>
                <a:cs typeface="Arial"/>
              </a:rPr>
              <a:t>etec</a:t>
            </a:r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18620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EADDDD6-BC05-4B80-DE26-1181279A812F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C68F2EF3-5790-2943-7416-09FE03A60C73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9A45E1B-3568-A885-FF8D-4A5921613267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4C411D7-B728-D709-213D-1545E4878F56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0BC1A20-16C8-3635-CB3E-02050BED690A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5D404C6E-E49D-9D33-E437-8A242F01D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Swift</a:t>
            </a: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Aspen clássico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a linguagem favorita do Professor Ricardo?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</a:t>
            </a:r>
          </a:p>
        </p:txBody>
      </p:sp>
    </p:spTree>
    <p:extLst>
      <p:ext uri="{BB962C8B-B14F-4D97-AF65-F5344CB8AC3E}">
        <p14:creationId xmlns:p14="http://schemas.microsoft.com/office/powerpoint/2010/main" val="23999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5008180" y="3829181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mclivinho334@gmail.com</a:t>
            </a:r>
          </a:p>
        </p:txBody>
      </p:sp>
      <p:sp>
        <p:nvSpPr>
          <p:cNvPr id="10" name="Retângulo Arredondado 9">
            <a:hlinkClick r:id="rId3" action="ppaction://hlinksldjump"/>
          </p:cNvPr>
          <p:cNvSpPr/>
          <p:nvPr/>
        </p:nvSpPr>
        <p:spPr>
          <a:xfrm>
            <a:off x="5008179" y="4791797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154427" y="3384426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Bem vindo! Faça login.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008178" y="5376007"/>
            <a:ext cx="216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tem conta ainda? </a:t>
            </a:r>
            <a:r>
              <a:rPr lang="pt-BR" sz="1200" u="sng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aqui</a:t>
            </a:r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criar uma</a:t>
            </a:r>
          </a:p>
        </p:txBody>
      </p:sp>
      <p:sp>
        <p:nvSpPr>
          <p:cNvPr id="6" name="Elipse 5"/>
          <p:cNvSpPr/>
          <p:nvPr/>
        </p:nvSpPr>
        <p:spPr>
          <a:xfrm>
            <a:off x="5008177" y="1397876"/>
            <a:ext cx="2165131" cy="1835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93" y="607005"/>
            <a:ext cx="1569499" cy="2556041"/>
          </a:xfrm>
          <a:prstGeom prst="rect">
            <a:avLst/>
          </a:prstGeom>
        </p:spPr>
      </p:pic>
      <p:sp>
        <p:nvSpPr>
          <p:cNvPr id="7" name="Retângulo Arredondado 8">
            <a:hlinkClick r:id="rId6" action="ppaction://hlinksldjump"/>
            <a:extLst>
              <a:ext uri="{FF2B5EF4-FFF2-40B4-BE49-F238E27FC236}">
                <a16:creationId xmlns:a16="http://schemas.microsoft.com/office/drawing/2014/main" id="{28663609-4CEB-D37B-F5C6-D3DFCA7A277B}"/>
              </a:ext>
            </a:extLst>
          </p:cNvPr>
          <p:cNvSpPr/>
          <p:nvPr/>
        </p:nvSpPr>
        <p:spPr>
          <a:xfrm>
            <a:off x="5008180" y="431108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Senha:</a:t>
            </a:r>
          </a:p>
        </p:txBody>
      </p:sp>
    </p:spTree>
    <p:extLst>
      <p:ext uri="{BB962C8B-B14F-4D97-AF65-F5344CB8AC3E}">
        <p14:creationId xmlns:p14="http://schemas.microsoft.com/office/powerpoint/2010/main" val="193324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8C7F070-5C88-29AB-2882-17D3399EAEDD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4E0704E-60C5-D0AC-7844-DF2E55F49F5F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B2BE535C-69DD-CAAF-A4DA-2E674D5A62BE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7ADE9A6-B7E6-50F8-A440-B5A4A5BAB4A6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98669493-84B6-6FFF-1C46-15780952D8D1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AD2B7D78-F2D6-9153-81DF-F910F7ADB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Professora Amanda</a:t>
            </a:r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Richard</a:t>
            </a: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Professora Pamela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Quem criou a tradição dos desenhos?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179980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2A29BE82-9C8D-2A03-67EA-1D960CB29107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7E4A0D-AC4E-13EC-FCD1-314001CEE8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4982778" y="43556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Voltar para o Início</a:t>
            </a:r>
          </a:p>
        </p:txBody>
      </p:sp>
      <p:sp>
        <p:nvSpPr>
          <p:cNvPr id="20" name="Retângulo Arredondado 19">
            <a:hlinkClick r:id="rId4" action="ppaction://hlinksldjump"/>
          </p:cNvPr>
          <p:cNvSpPr/>
          <p:nvPr/>
        </p:nvSpPr>
        <p:spPr>
          <a:xfrm>
            <a:off x="4982775" y="48622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Seguir para o próximo nível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Arial"/>
                <a:cs typeface="Arial"/>
              </a:rPr>
              <a:t>Parabéns! Você concluiu o Modo Médio!</a:t>
            </a:r>
            <a:br>
              <a:rPr lang="pt-BR" sz="2400" b="1">
                <a:latin typeface="Arial"/>
                <a:cs typeface="Arial"/>
              </a:rPr>
            </a:br>
            <a:r>
              <a:rPr lang="pt-BR" sz="2400" b="1">
                <a:solidFill>
                  <a:schemeClr val="bg1"/>
                </a:solidFill>
                <a:latin typeface="Arial"/>
                <a:cs typeface="Arial"/>
              </a:rPr>
              <a:t>Escolha uma opção:</a:t>
            </a:r>
            <a:endParaRPr lang="pt-BR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136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C5A4F63-FBB8-724C-0518-C330049A4F37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5EE3E49-95ED-E1B9-F99E-C620447BCAC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641E120-E87C-0192-2976-25AC82284116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6BB1365-A754-C4F6-0977-6344F0BFCF4D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CB421D3-D46A-597F-5FFD-89958EA0D062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AB6681D1-3746-FA0D-BD97-8FC86E7F3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4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Iogurte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>
            <a:hlinkClick r:id="rId4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Café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Hortelã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sabor de bala a Tia Da Cantina não gosta?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56057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3B50A8C-36ED-DCFD-D784-E3097666A437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EA3D1D8-A867-1E35-2ED7-8512F870C090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1BE7553-7435-57B2-D440-D52F1A218236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0B545A3-3374-7A89-409B-93EB03FC1A49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C31246-FFC4-3F29-93E4-4A7FA2104D41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61DCE28-4088-24DD-FEF6-AC89E70E8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Edna</a:t>
            </a:r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Fernanda</a:t>
            </a: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Clara</a:t>
            </a:r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o nome da irmã gêmea da Professora </a:t>
            </a:r>
            <a:r>
              <a:rPr lang="pt-BR" b="1" err="1">
                <a:solidFill>
                  <a:schemeClr val="bg1"/>
                </a:solidFill>
                <a:latin typeface="Arial"/>
                <a:cs typeface="Arial"/>
              </a:rPr>
              <a:t>Edilma</a:t>
            </a:r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pt-BR" b="1" err="1">
                <a:solidFill>
                  <a:schemeClr val="bg1"/>
                </a:solidFill>
                <a:latin typeface="Arial"/>
                <a:cs typeface="Arial"/>
              </a:rPr>
              <a:t>Bindá</a:t>
            </a:r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0525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88255F5-4FB9-8E2E-43B9-A11246A6C7C0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D14D7957-A0F0-5978-101C-5BD16E11221D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24E304AC-0C18-6597-85F9-82234A2B8114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3D8D728-E73F-8A7E-7B3D-3BD5A9AF9BD8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9B3129D-067D-5707-8E6F-0EAA37421488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DAE6370-6412-5A08-9E44-F25A3482D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35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28</a:t>
            </a:r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22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a idade da filha do professor Luís Fernando?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533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E99D67A-129B-10CF-910A-36E2A80C8D9E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04A90E0-4B22-C4DA-4B3D-5742FF1E3F54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DEDC1F7-A12F-6B7F-A25D-3CC9587B4BBB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E869546-FA9A-E1DD-075F-C24F9EDF5185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2ECDC16-4F64-738D-150B-163E635E0B6A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B1F0D14-F7D6-7467-DE32-8148DA970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4952150" y="2938491"/>
            <a:ext cx="2277188" cy="764935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ea typeface="+mn-lt"/>
                <a:cs typeface="+mn-lt"/>
              </a:rPr>
              <a:t>Língua Portuguesa, Inglesa, Espanhola; Literatura e Psicopedagogia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Quais são as formações da Professora Amanda?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</p:txBody>
      </p:sp>
      <p:sp>
        <p:nvSpPr>
          <p:cNvPr id="5" name="Retângulo Arredondado 17">
            <a:hlinkClick r:id="rId3" action="ppaction://hlinksldjump"/>
            <a:extLst>
              <a:ext uri="{FF2B5EF4-FFF2-40B4-BE49-F238E27FC236}">
                <a16:creationId xmlns:a16="http://schemas.microsoft.com/office/drawing/2014/main" id="{174D044A-5174-A62D-9151-0D7115BEE899}"/>
              </a:ext>
            </a:extLst>
          </p:cNvPr>
          <p:cNvSpPr/>
          <p:nvPr/>
        </p:nvSpPr>
        <p:spPr>
          <a:xfrm>
            <a:off x="4929738" y="3958226"/>
            <a:ext cx="2277188" cy="764935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ea typeface="+mn-lt"/>
                <a:cs typeface="+mn-lt"/>
              </a:rPr>
              <a:t>Língua Portuguesa e Espanhola; Literatura e Psicopedagogia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Arredondado 17">
            <a:hlinkClick r:id="rId3" action="ppaction://hlinksldjump"/>
            <a:extLst>
              <a:ext uri="{FF2B5EF4-FFF2-40B4-BE49-F238E27FC236}">
                <a16:creationId xmlns:a16="http://schemas.microsoft.com/office/drawing/2014/main" id="{8B66173A-1185-22DE-D8F5-57E96853F032}"/>
              </a:ext>
            </a:extLst>
          </p:cNvPr>
          <p:cNvSpPr/>
          <p:nvPr/>
        </p:nvSpPr>
        <p:spPr>
          <a:xfrm>
            <a:off x="4952150" y="4977962"/>
            <a:ext cx="2277188" cy="764935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ea typeface="+mn-lt"/>
                <a:cs typeface="+mn-lt"/>
              </a:rPr>
              <a:t>Língua Portuguesa e Espanhola; Sociolinguística; Literatura, e Psicopedagogia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5008180" y="3829181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mclivinho334@gmail.com</a:t>
            </a:r>
          </a:p>
        </p:txBody>
      </p:sp>
      <p:sp>
        <p:nvSpPr>
          <p:cNvPr id="10" name="Retângulo Arredondado 9">
            <a:hlinkClick r:id="rId3" action="ppaction://hlinksldjump"/>
          </p:cNvPr>
          <p:cNvSpPr/>
          <p:nvPr/>
        </p:nvSpPr>
        <p:spPr>
          <a:xfrm>
            <a:off x="5008179" y="4791797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154427" y="3384426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Bem vindo! Faça login.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008178" y="5376007"/>
            <a:ext cx="216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tem conta ainda? </a:t>
            </a:r>
            <a:r>
              <a:rPr lang="pt-BR" sz="1200" u="sng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aqui</a:t>
            </a:r>
            <a:r>
              <a:rPr lang="pt-BR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criar uma</a:t>
            </a:r>
          </a:p>
        </p:txBody>
      </p:sp>
      <p:sp>
        <p:nvSpPr>
          <p:cNvPr id="6" name="Elipse 5"/>
          <p:cNvSpPr/>
          <p:nvPr/>
        </p:nvSpPr>
        <p:spPr>
          <a:xfrm>
            <a:off x="5008177" y="1397876"/>
            <a:ext cx="2165131" cy="1835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93" y="607005"/>
            <a:ext cx="1569499" cy="2556041"/>
          </a:xfrm>
          <a:prstGeom prst="rect">
            <a:avLst/>
          </a:prstGeom>
        </p:spPr>
      </p:pic>
      <p:sp>
        <p:nvSpPr>
          <p:cNvPr id="7" name="Retângulo Arredondado 8">
            <a:extLst>
              <a:ext uri="{FF2B5EF4-FFF2-40B4-BE49-F238E27FC236}">
                <a16:creationId xmlns:a16="http://schemas.microsoft.com/office/drawing/2014/main" id="{28663609-4CEB-D37B-F5C6-D3DFCA7A277B}"/>
              </a:ext>
            </a:extLst>
          </p:cNvPr>
          <p:cNvSpPr/>
          <p:nvPr/>
        </p:nvSpPr>
        <p:spPr>
          <a:xfrm>
            <a:off x="5008180" y="431108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********</a:t>
            </a:r>
          </a:p>
        </p:txBody>
      </p:sp>
    </p:spTree>
    <p:extLst>
      <p:ext uri="{BB962C8B-B14F-4D97-AF65-F5344CB8AC3E}">
        <p14:creationId xmlns:p14="http://schemas.microsoft.com/office/powerpoint/2010/main" val="33504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9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93E2A4F-33CD-10BC-1EC5-C844DA43C310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4EAECEC-4337-B5E8-8E4E-F53EAD0406A2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3C7F941-1B1A-34FB-D4BE-78C41554550C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A87D64D-D030-28BE-6A00-ADBC0BF3723D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DB85E84-6853-A2AF-5140-8CB7E6E757EF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05DA233-7788-3E24-0121-B20DB7C44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  <a:latin typeface="Arial"/>
                <a:cs typeface="Arial"/>
              </a:rPr>
              <a:t>Breaking</a:t>
            </a:r>
            <a:r>
              <a:rPr lang="pt-BR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al"/>
                <a:cs typeface="Arial"/>
              </a:rPr>
              <a:t>Bad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Vikings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The 100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a série favorita da Professora Marta?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6332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9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C629354-57DE-B0C4-A617-745CA73DAA65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6E127BC-F506-FA73-E523-2FAE7BE4FD4E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C03B976-147B-6A5B-9E9A-8685C21C0886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2B964DC-B0CD-D8F9-4A9F-82DFDB698288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08E2F7A-0519-0BFF-A4B9-F76510B2711C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520D135-6CA5-FDFF-3E45-E84B5BDF4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ea typeface="+mn-lt"/>
                <a:cs typeface="Arial"/>
              </a:rPr>
              <a:t>Maresias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Itaguaré</a:t>
            </a:r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Bertioga</a:t>
            </a:r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a praia favorita do Professor </a:t>
            </a:r>
            <a:r>
              <a:rPr lang="pt-BR" b="1" err="1">
                <a:solidFill>
                  <a:schemeClr val="bg1"/>
                </a:solidFill>
                <a:latin typeface="Arial"/>
                <a:cs typeface="Arial"/>
              </a:rPr>
              <a:t>Hoender</a:t>
            </a:r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425721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3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FE7140E-2F60-303C-121D-CCBDC36C6DEB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613C856A-10A3-9393-314F-44D59D53DBC8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C95FC1D-59E6-66A7-62CD-F2DFF33660CA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26BD2D5-D3A4-F0D1-F44C-C72DCECFA424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8815FDB-6A33-AEBC-3E43-2B4F14218FBA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3CFD501-54A2-ECC6-14AF-D6A4E1B3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" action="ppaction://hlinkshowjump?jump=nextslide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ea typeface="+mn-lt"/>
                <a:cs typeface="Arial"/>
              </a:rPr>
              <a:t>Laura e Andressa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Agatha e Raíssa</a:t>
            </a: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err="1">
                <a:solidFill>
                  <a:schemeClr val="tx1"/>
                </a:solidFill>
                <a:latin typeface="Arial"/>
                <a:cs typeface="Arial"/>
              </a:rPr>
              <a:t>Laísa</a:t>
            </a:r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 e Cristina</a:t>
            </a:r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o nome das filhas da Tia Da Limpeza?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237402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4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5A9198E1-ADDF-A606-6EC0-84059D3CA5FE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E92DB365-7E76-A472-D7DD-17A68A777801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1E15BDF-D5E7-0AF2-E638-3E629646A5DC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FA561DE-DB0A-C9ED-5178-2BB78A6D5CA5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6C98A32-5A4B-BEA2-84E1-818297C03E61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3EAA176-F9BE-D98C-E674-AB30CA198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Frango desfiado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Arredondado 18">
            <a:hlinkClick r:id="rId3" action="ppaction://hlinksldjump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Carne suína</a:t>
            </a:r>
          </a:p>
        </p:txBody>
      </p:sp>
      <p:sp>
        <p:nvSpPr>
          <p:cNvPr id="20" name="Retângulo Arredondado 19">
            <a:hlinkClick r:id="" action="ppaction://hlinkshowjump?jump=nextslide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Macarrão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Qual a comida que a Tia Da Merenda mais gosta de fazer na escola?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15726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85D28E-F4B1-C363-EF17-ACB47965CE90}"/>
              </a:ext>
            </a:extLst>
          </p:cNvPr>
          <p:cNvSpPr/>
          <p:nvPr/>
        </p:nvSpPr>
        <p:spPr>
          <a:xfrm>
            <a:off x="4813738" y="366417"/>
            <a:ext cx="2554014" cy="58227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FFA094-191D-D0DB-F704-95B0825F6E30}"/>
              </a:ext>
            </a:extLst>
          </p:cNvPr>
          <p:cNvSpPr txBox="1"/>
          <p:nvPr/>
        </p:nvSpPr>
        <p:spPr>
          <a:xfrm>
            <a:off x="4774916" y="1658695"/>
            <a:ext cx="2631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Correta!!!</a:t>
            </a:r>
            <a:endParaRPr lang="pt-BR" sz="3200" b="1" u="sng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813738" y="385467"/>
            <a:ext cx="2554014" cy="614658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22448" y="530242"/>
            <a:ext cx="19448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Quiz da MCM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13738" y="366417"/>
            <a:ext cx="25540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D80CF7D5-F3B3-565F-78DF-099E6431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568" y="4355123"/>
            <a:ext cx="1142839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B943BA-6AA7-F9CE-FE57-A974EC5E29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-1567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AFFF"/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5740F21-C7F3-8D15-BD00-545C491874BC}"/>
              </a:ext>
            </a:extLst>
          </p:cNvPr>
          <p:cNvGrpSpPr/>
          <p:nvPr/>
        </p:nvGrpSpPr>
        <p:grpSpPr>
          <a:xfrm>
            <a:off x="2661744" y="-156760"/>
            <a:ext cx="6858000" cy="6858000"/>
            <a:chOff x="2661744" y="-156760"/>
            <a:chExt cx="6858000" cy="6858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57E2EC1-2785-ACB8-FC29-3B1F54217017}"/>
                </a:ext>
              </a:extLst>
            </p:cNvPr>
            <p:cNvSpPr/>
            <p:nvPr/>
          </p:nvSpPr>
          <p:spPr>
            <a:xfrm>
              <a:off x="4813738" y="366417"/>
              <a:ext cx="2554014" cy="5822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A7B424B-3D4D-28BC-9CC8-CFA860D1B2C9}"/>
                </a:ext>
              </a:extLst>
            </p:cNvPr>
            <p:cNvSpPr/>
            <p:nvPr/>
          </p:nvSpPr>
          <p:spPr>
            <a:xfrm>
              <a:off x="4813738" y="385467"/>
              <a:ext cx="2554014" cy="61465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559BFF1-6099-BE09-B981-1879F4FD74D7}"/>
                </a:ext>
              </a:extLst>
            </p:cNvPr>
            <p:cNvSpPr txBox="1"/>
            <p:nvPr/>
          </p:nvSpPr>
          <p:spPr>
            <a:xfrm>
              <a:off x="4922448" y="530242"/>
              <a:ext cx="19448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  <a:latin typeface="Arial"/>
                  <a:cs typeface="Arial"/>
                </a:rPr>
                <a:t>Quiz da MCM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7BABA43-3852-4C74-361E-FA7F01625EF7}"/>
                </a:ext>
              </a:extLst>
            </p:cNvPr>
            <p:cNvSpPr/>
            <p:nvPr/>
          </p:nvSpPr>
          <p:spPr>
            <a:xfrm>
              <a:off x="4813738" y="366417"/>
              <a:ext cx="2554014" cy="457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127249D2-77FE-E502-B915-B608CC9C2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1744" y="-156760"/>
              <a:ext cx="6858000" cy="6858000"/>
            </a:xfrm>
            <a:prstGeom prst="rect">
              <a:avLst/>
            </a:prstGeom>
          </p:spPr>
        </p:pic>
      </p:grp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08178" y="3453960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3 à 4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>
            <a:hlinkClick r:id="" action="ppaction://hlinkshowjump?jump=nextslide"/>
          </p:cNvPr>
          <p:cNvSpPr/>
          <p:nvPr/>
        </p:nvSpPr>
        <p:spPr>
          <a:xfrm>
            <a:off x="5008178" y="3935859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2 à 3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008175" y="4417758"/>
            <a:ext cx="2165131" cy="29429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Arial"/>
                <a:cs typeface="Arial"/>
              </a:rPr>
              <a:t>6 à 7</a:t>
            </a:r>
            <a:endParaRPr lang="pt-BR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8093" y="1613537"/>
            <a:ext cx="2445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Arial"/>
                <a:cs typeface="Arial"/>
              </a:rPr>
              <a:t>Quantas fofocas chegam na Tia Da Portaria por dia?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567BE-1635-CF27-5C7A-A1735C8EF208}"/>
              </a:ext>
            </a:extLst>
          </p:cNvPr>
          <p:cNvSpPr txBox="1"/>
          <p:nvPr/>
        </p:nvSpPr>
        <p:spPr>
          <a:xfrm>
            <a:off x="4868093" y="1284553"/>
            <a:ext cx="6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22088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1463</Words>
  <Application>Microsoft Office PowerPoint</Application>
  <PresentationFormat>Widescreen</PresentationFormat>
  <Paragraphs>427</Paragraphs>
  <Slides>111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111</vt:i4>
      </vt:variant>
    </vt:vector>
  </HeadingPairs>
  <TitlesOfParts>
    <vt:vector size="112" baseType="lpstr">
      <vt:lpstr>Tema do Office</vt:lpstr>
      <vt:lpstr>Apresentação do PowerPoint</vt:lpstr>
      <vt:lpstr>Aplicativo Quiz - DDM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Quiz - DDM</dc:title>
  <dc:creator>lab1-aluno</dc:creator>
  <cp:lastModifiedBy>DAVI ANTONIO RAMOS ARAUJO</cp:lastModifiedBy>
  <cp:revision>5</cp:revision>
  <dcterms:created xsi:type="dcterms:W3CDTF">2024-03-21T10:45:05Z</dcterms:created>
  <dcterms:modified xsi:type="dcterms:W3CDTF">2024-04-04T10:37:46Z</dcterms:modified>
</cp:coreProperties>
</file>