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F77"/>
    <a:srgbClr val="003092"/>
    <a:srgbClr val="9F5F5D"/>
    <a:srgbClr val="C5C9C9"/>
    <a:srgbClr val="F1F2F2"/>
    <a:srgbClr val="E9EB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599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6EE6-ABA3-49CC-8D7F-FD76F0942FFB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24FA-B89E-4091-B51D-7BE9A8473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94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8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1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8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1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7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4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1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3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5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146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037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83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31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0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6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61C6-C24D-8367-E06B-123D7A9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{SECTION TITLE}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{HEAD}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{STEPS}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FCF0A536-82D2-2FEC-7EA1-0C0ACA6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7" y="422193"/>
            <a:ext cx="1712930" cy="5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Custom 5">
      <a:dk1>
        <a:srgbClr val="FFFFFF"/>
      </a:dk1>
      <a:lt1>
        <a:sysClr val="window" lastClr="FFFFFF"/>
      </a:lt1>
      <a:dk2>
        <a:srgbClr val="212121"/>
      </a:dk2>
      <a:lt2>
        <a:srgbClr val="CDD0D1"/>
      </a:lt2>
      <a:accent1>
        <a:srgbClr val="00B050"/>
      </a:accent1>
      <a:accent2>
        <a:srgbClr val="00B050"/>
      </a:accent2>
      <a:accent3>
        <a:srgbClr val="00B050"/>
      </a:accent3>
      <a:accent4>
        <a:srgbClr val="00B050"/>
      </a:accent4>
      <a:accent5>
        <a:srgbClr val="00B050"/>
      </a:accent5>
      <a:accent6>
        <a:srgbClr val="00B050"/>
      </a:accent6>
      <a:hlink>
        <a:srgbClr val="00B050"/>
      </a:hlink>
      <a:folHlink>
        <a:srgbClr val="00B05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11137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Aptos</vt:lpstr>
      <vt:lpstr>Arial</vt:lpstr>
      <vt:lpstr>Corbel</vt:lpstr>
      <vt:lpstr>Parallax</vt:lpstr>
      <vt:lpstr>1_Parallax</vt:lpstr>
      <vt:lpstr>{SECTION 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marques</dc:creator>
  <cp:lastModifiedBy>Lorenzo Lombard</cp:lastModifiedBy>
  <cp:revision>42</cp:revision>
  <dcterms:created xsi:type="dcterms:W3CDTF">2024-12-05T03:43:07Z</dcterms:created>
  <dcterms:modified xsi:type="dcterms:W3CDTF">2025-02-11T18:17:19Z</dcterms:modified>
</cp:coreProperties>
</file>