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2" r:id="rId2"/>
  </p:sldMasterIdLst>
  <p:notesMasterIdLst>
    <p:notesMasterId r:id="rId4"/>
  </p:notesMasterIdLst>
  <p:sldIdLst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F77"/>
    <a:srgbClr val="003092"/>
    <a:srgbClr val="9F5F5D"/>
    <a:srgbClr val="C5C9C9"/>
    <a:srgbClr val="F1F2F2"/>
    <a:srgbClr val="E9EBEB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599"/>
  </p:normalViewPr>
  <p:slideViewPr>
    <p:cSldViewPr snapToGrid="0">
      <p:cViewPr varScale="1">
        <p:scale>
          <a:sx n="66" d="100"/>
          <a:sy n="66" d="100"/>
        </p:scale>
        <p:origin x="104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56EE6-ABA3-49CC-8D7F-FD76F0942FFB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024FA-B89E-4091-B51D-7BE9A8473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44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81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94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946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596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280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918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668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881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615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7376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4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049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511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933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173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2564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389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1469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0370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6833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08279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62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4317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9012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0500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2222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9211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23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86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175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17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95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7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84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68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5A1788-122B-497E-91B0-5C2FAEC25B44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0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461C6-C24D-8367-E06B-123D7A9BB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06D14B-1BF6-88C7-835A-A0C5956D1E58}"/>
              </a:ext>
            </a:extLst>
          </p:cNvPr>
          <p:cNvSpPr/>
          <p:nvPr/>
        </p:nvSpPr>
        <p:spPr>
          <a:xfrm>
            <a:off x="350177" y="402647"/>
            <a:ext cx="1696453" cy="540496"/>
          </a:xfrm>
          <a:prstGeom prst="roundRect">
            <a:avLst/>
          </a:prstGeom>
          <a:solidFill>
            <a:schemeClr val="bg1"/>
          </a:solidFill>
          <a:ln>
            <a:solidFill>
              <a:srgbClr val="373F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9AC054-C8B1-D8A7-C040-807C8A35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77" y="973251"/>
            <a:ext cx="5200793" cy="201622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cap="none" baseline="0">
                <a:latin typeface="Agency FB" panose="020B0503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CA" sz="3600" dirty="0"/>
              <a:t>{SECTION TITLE}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CF370-A956-A6B2-8179-D38D8499AAE8}"/>
              </a:ext>
            </a:extLst>
          </p:cNvPr>
          <p:cNvSpPr txBox="1"/>
          <p:nvPr/>
        </p:nvSpPr>
        <p:spPr>
          <a:xfrm>
            <a:off x="895207" y="3165938"/>
            <a:ext cx="46557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accent2"/>
                </a:solidFill>
                <a:effectLst/>
                <a:latin typeface="Agency FB" panose="020B0503020202020204" pitchFamily="34" charset="0"/>
              </a:rPr>
              <a:t>STEPS:</a:t>
            </a:r>
            <a:endParaRPr lang="en-US" sz="1800" b="1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endParaRPr lang="en-CA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ACDDF-D7DA-5F54-E53C-D1B45D187251}"/>
              </a:ext>
            </a:extLst>
          </p:cNvPr>
          <p:cNvSpPr txBox="1"/>
          <p:nvPr/>
        </p:nvSpPr>
        <p:spPr>
          <a:xfrm>
            <a:off x="6598468" y="256292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VIDEO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95749D-33FA-3261-65BA-2877F49F75D3}"/>
              </a:ext>
            </a:extLst>
          </p:cNvPr>
          <p:cNvSpPr txBox="1"/>
          <p:nvPr/>
        </p:nvSpPr>
        <p:spPr>
          <a:xfrm>
            <a:off x="9598020" y="32084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Agency FB" panose="020B0503020202020204" pitchFamily="34" charset="0"/>
              </a:rPr>
              <a:t>{HEAD}</a:t>
            </a: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AC26E-A671-236B-C5CE-F1F1DF0C5950}"/>
              </a:ext>
            </a:extLst>
          </p:cNvPr>
          <p:cNvSpPr txBox="1"/>
          <p:nvPr/>
        </p:nvSpPr>
        <p:spPr>
          <a:xfrm>
            <a:off x="895207" y="3796880"/>
            <a:ext cx="4655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  <a:latin typeface="Agency FB" panose="020B0503020202020204" pitchFamily="34" charset="0"/>
              </a:rPr>
              <a:t>{STEPS}</a:t>
            </a:r>
            <a:endParaRPr lang="en-US" sz="4000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00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4000" dirty="0">
              <a:latin typeface="Agency FB" panose="020B0503020202020204" pitchFamily="34" charset="0"/>
            </a:endParaRPr>
          </a:p>
        </p:txBody>
      </p:sp>
      <p:pic>
        <p:nvPicPr>
          <p:cNvPr id="1026" name="Picture 2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FCF0A536-82D2-2FEC-7EA1-0C0ACA695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7" y="422193"/>
            <a:ext cx="1712930" cy="51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860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1_Parallax">
  <a:themeElements>
    <a:clrScheme name="Custom 4">
      <a:dk1>
        <a:srgbClr val="FFFFFF"/>
      </a:dk1>
      <a:lt1>
        <a:sysClr val="window" lastClr="FFFFFF"/>
      </a:lt1>
      <a:dk2>
        <a:srgbClr val="212121"/>
      </a:dk2>
      <a:lt2>
        <a:srgbClr val="CDD0D1"/>
      </a:lt2>
      <a:accent1>
        <a:srgbClr val="FFC000"/>
      </a:accent1>
      <a:accent2>
        <a:srgbClr val="FFC000"/>
      </a:accent2>
      <a:accent3>
        <a:srgbClr val="FFC000"/>
      </a:accent3>
      <a:accent4>
        <a:srgbClr val="FFC000"/>
      </a:accent4>
      <a:accent5>
        <a:srgbClr val="FFC000"/>
      </a:accent5>
      <a:accent6>
        <a:srgbClr val="FFC000"/>
      </a:accent6>
      <a:hlink>
        <a:srgbClr val="FFC000"/>
      </a:hlink>
      <a:folHlink>
        <a:srgbClr val="FFC00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11136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Agency FB</vt:lpstr>
      <vt:lpstr>Aptos</vt:lpstr>
      <vt:lpstr>Arial</vt:lpstr>
      <vt:lpstr>Corbel</vt:lpstr>
      <vt:lpstr>Parallax</vt:lpstr>
      <vt:lpstr>1_Parallax</vt:lpstr>
      <vt:lpstr>{SECTION TITLE}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marques</dc:creator>
  <cp:lastModifiedBy>Lorenzo Lombard</cp:lastModifiedBy>
  <cp:revision>41</cp:revision>
  <dcterms:created xsi:type="dcterms:W3CDTF">2024-12-05T03:43:07Z</dcterms:created>
  <dcterms:modified xsi:type="dcterms:W3CDTF">2025-02-11T18:16:39Z</dcterms:modified>
</cp:coreProperties>
</file>