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4"/>
  </p:notesMasterIdLst>
  <p:sldIdLst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F77"/>
    <a:srgbClr val="003092"/>
    <a:srgbClr val="9F5F5D"/>
    <a:srgbClr val="C5C9C9"/>
    <a:srgbClr val="F1F2F2"/>
    <a:srgbClr val="E9EBEB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D80FE-FB5D-4E69-360F-717667904840}" v="15" dt="2024-12-22T16:49:10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599"/>
  </p:normalViewPr>
  <p:slideViewPr>
    <p:cSldViewPr snapToGrid="0">
      <p:cViewPr varScale="1">
        <p:scale>
          <a:sx n="106" d="100"/>
          <a:sy n="106" d="100"/>
        </p:scale>
        <p:origin x="82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56EE6-ABA3-49CC-8D7F-FD76F0942FFB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024FA-B89E-4091-B51D-7BE9A8473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44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8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94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94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59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280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918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68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88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615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376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4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049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511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933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173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256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389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146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037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683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827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62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4317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9012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050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22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921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23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8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75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17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95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84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68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5A1788-122B-497E-91B0-5C2FAEC25B44}" type="datetimeFigureOut">
              <a:rPr lang="en-CA" smtClean="0"/>
              <a:t>2025-01-08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2AB770-3425-4A83-93E4-CE3B1065B0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0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461C6-C24D-8367-E06B-123D7A9BB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06D14B-1BF6-88C7-835A-A0C5956D1E58}"/>
              </a:ext>
            </a:extLst>
          </p:cNvPr>
          <p:cNvSpPr/>
          <p:nvPr/>
        </p:nvSpPr>
        <p:spPr>
          <a:xfrm>
            <a:off x="350177" y="402647"/>
            <a:ext cx="1696453" cy="540496"/>
          </a:xfrm>
          <a:prstGeom prst="roundRect">
            <a:avLst/>
          </a:prstGeom>
          <a:solidFill>
            <a:schemeClr val="bg1"/>
          </a:solidFill>
          <a:ln>
            <a:solidFill>
              <a:srgbClr val="373F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9AC054-C8B1-D8A7-C040-807C8A35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77" y="973251"/>
            <a:ext cx="5200793" cy="201622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cap="none" baseline="0">
                <a:latin typeface="Agency FB" panose="020B0503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CA" sz="3600" dirty="0"/>
              <a:t>{SECTION TITLE}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CF370-A956-A6B2-8179-D38D8499AAE8}"/>
              </a:ext>
            </a:extLst>
          </p:cNvPr>
          <p:cNvSpPr txBox="1"/>
          <p:nvPr/>
        </p:nvSpPr>
        <p:spPr>
          <a:xfrm>
            <a:off x="895207" y="3165938"/>
            <a:ext cx="46557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/>
                </a:solidFill>
                <a:effectLst/>
                <a:latin typeface="Agency FB" panose="020B0503020202020204" pitchFamily="34" charset="0"/>
              </a:rPr>
              <a:t>STEPS:</a:t>
            </a:r>
            <a:endParaRPr lang="en-US" sz="1800" b="1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endParaRPr lang="en-CA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CDDF-D7DA-5F54-E53C-D1B45D187251}"/>
              </a:ext>
            </a:extLst>
          </p:cNvPr>
          <p:cNvSpPr txBox="1"/>
          <p:nvPr/>
        </p:nvSpPr>
        <p:spPr>
          <a:xfrm>
            <a:off x="6598468" y="25629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5749D-33FA-3261-65BA-2877F49F75D3}"/>
              </a:ext>
            </a:extLst>
          </p:cNvPr>
          <p:cNvSpPr txBox="1"/>
          <p:nvPr/>
        </p:nvSpPr>
        <p:spPr>
          <a:xfrm>
            <a:off x="9598020" y="32084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gency FB" panose="020B0503020202020204" pitchFamily="34" charset="0"/>
              </a:rPr>
              <a:t>{HEAD}</a:t>
            </a: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  <a:p>
            <a:endParaRPr lang="en-CA" sz="1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AC26E-A671-236B-C5CE-F1F1DF0C5950}"/>
              </a:ext>
            </a:extLst>
          </p:cNvPr>
          <p:cNvSpPr txBox="1"/>
          <p:nvPr/>
        </p:nvSpPr>
        <p:spPr>
          <a:xfrm>
            <a:off x="895207" y="3796880"/>
            <a:ext cx="465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Agency FB" panose="020B0503020202020204" pitchFamily="34" charset="0"/>
              </a:rPr>
              <a:t>{STEPS}</a:t>
            </a:r>
            <a:endParaRPr lang="en-US" sz="4000" i="0" u="none" strike="noStrike" dirty="0">
              <a:solidFill>
                <a:schemeClr val="tx2"/>
              </a:solidFill>
              <a:effectLst/>
              <a:latin typeface="Agency FB" panose="020B0503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000" i="0" u="none" strike="noStrike" dirty="0">
              <a:solidFill>
                <a:schemeClr val="bg1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4000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FCF0A536-82D2-2FEC-7EA1-0C0ACA695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7" y="422193"/>
            <a:ext cx="1712930" cy="51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6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BEST RED">
      <a:dk1>
        <a:srgbClr val="FFFFFF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BC1C1C"/>
      </a:accent2>
      <a:accent3>
        <a:srgbClr val="BC1C1C"/>
      </a:accent3>
      <a:accent4>
        <a:srgbClr val="BC1C1C"/>
      </a:accent4>
      <a:accent5>
        <a:srgbClr val="BC1C1C"/>
      </a:accent5>
      <a:accent6>
        <a:srgbClr val="BC1C1C"/>
      </a:accent6>
      <a:hlink>
        <a:srgbClr val="BC1C1C"/>
      </a:hlink>
      <a:folHlink>
        <a:srgbClr val="BC1C1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11131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Aptos</vt:lpstr>
      <vt:lpstr>Arial</vt:lpstr>
      <vt:lpstr>Corbel</vt:lpstr>
      <vt:lpstr>Parallax</vt:lpstr>
      <vt:lpstr>1_Parallax</vt:lpstr>
      <vt:lpstr>{SECTION 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marques</dc:creator>
  <cp:lastModifiedBy>Verified ✔️</cp:lastModifiedBy>
  <cp:revision>38</cp:revision>
  <dcterms:created xsi:type="dcterms:W3CDTF">2024-12-05T03:43:07Z</dcterms:created>
  <dcterms:modified xsi:type="dcterms:W3CDTF">2025-01-08T23:33:52Z</dcterms:modified>
</cp:coreProperties>
</file>