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F77"/>
    <a:srgbClr val="003092"/>
    <a:srgbClr val="9F5F5D"/>
    <a:srgbClr val="C5C9C9"/>
    <a:srgbClr val="F1F2F2"/>
    <a:srgbClr val="E9EBEB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599"/>
  </p:normalViewPr>
  <p:slideViewPr>
    <p:cSldViewPr snapToGrid="0">
      <p:cViewPr varScale="1">
        <p:scale>
          <a:sx n="66" d="100"/>
          <a:sy n="66" d="100"/>
        </p:scale>
        <p:origin x="104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56EE6-ABA3-49CC-8D7F-FD76F0942FFB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24FA-B89E-4091-B51D-7BE9A8473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44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8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94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94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59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280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1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8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88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615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376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049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511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933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173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256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389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146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037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683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27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431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901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050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22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92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23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8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7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1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8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68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0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61C6-C24D-8367-E06B-123D7A9B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{SECTION TITLE}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{HEAD}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{STEPS}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FCF0A536-82D2-2FEC-7EA1-0C0ACA69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7" y="422193"/>
            <a:ext cx="1712930" cy="5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6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Custom 2">
      <a:dk1>
        <a:srgbClr val="FFFFFF"/>
      </a:dk1>
      <a:lt1>
        <a:sysClr val="window" lastClr="FFFFFF"/>
      </a:lt1>
      <a:dk2>
        <a:srgbClr val="212121"/>
      </a:dk2>
      <a:lt2>
        <a:srgbClr val="CDD0D1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11135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Aptos</vt:lpstr>
      <vt:lpstr>Arial</vt:lpstr>
      <vt:lpstr>Corbel</vt:lpstr>
      <vt:lpstr>Parallax</vt:lpstr>
      <vt:lpstr>1_Parallax</vt:lpstr>
      <vt:lpstr>{SECTION 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marques</dc:creator>
  <cp:lastModifiedBy>Lorenzo Lombard</cp:lastModifiedBy>
  <cp:revision>40</cp:revision>
  <dcterms:created xsi:type="dcterms:W3CDTF">2024-12-05T03:43:07Z</dcterms:created>
  <dcterms:modified xsi:type="dcterms:W3CDTF">2025-02-11T18:15:04Z</dcterms:modified>
</cp:coreProperties>
</file>