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732" r:id="rId2"/>
  </p:sldMasterIdLst>
  <p:notesMasterIdLst>
    <p:notesMasterId r:id="rId15"/>
  </p:notesMasterIdLst>
  <p:sldIdLst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3F77"/>
    <a:srgbClr val="003092"/>
    <a:srgbClr val="9F5F5D"/>
    <a:srgbClr val="C5C9C9"/>
    <a:srgbClr val="F1F2F2"/>
    <a:srgbClr val="E9EBEB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DD80FE-FB5D-4E69-360F-717667904840}" v="15" dt="2024-12-22T16:49:10.1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94599"/>
  </p:normalViewPr>
  <p:slideViewPr>
    <p:cSldViewPr snapToGrid="0">
      <p:cViewPr varScale="1">
        <p:scale>
          <a:sx n="66" d="100"/>
          <a:sy n="66" d="100"/>
        </p:scale>
        <p:origin x="1044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56EE6-ABA3-49CC-8D7F-FD76F0942FFB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024FA-B89E-4091-B51D-7BE9A8473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4449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281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394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0946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8596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0280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6918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3668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0881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66156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73766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94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80496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85113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69338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11732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02564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73895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11469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70370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46833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08279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162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04317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29012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30500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72222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19211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223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686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175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617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295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77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784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368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409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461C6-C24D-8367-E06B-123D7A9BB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706D14B-1BF6-88C7-835A-A0C5956D1E58}"/>
              </a:ext>
            </a:extLst>
          </p:cNvPr>
          <p:cNvSpPr/>
          <p:nvPr/>
        </p:nvSpPr>
        <p:spPr>
          <a:xfrm>
            <a:off x="350177" y="402647"/>
            <a:ext cx="1696453" cy="540496"/>
          </a:xfrm>
          <a:prstGeom prst="roundRect">
            <a:avLst/>
          </a:prstGeom>
          <a:solidFill>
            <a:schemeClr val="bg1"/>
          </a:solidFill>
          <a:ln>
            <a:solidFill>
              <a:srgbClr val="373F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9AC054-C8B1-D8A7-C040-807C8A35D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77" y="973251"/>
            <a:ext cx="5200793" cy="2016224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cap="none" baseline="0">
                <a:latin typeface="Agency FB" panose="020B0503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CA" sz="3600" dirty="0"/>
              <a:t>{SECTION TITLE}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8CF370-A956-A6B2-8179-D38D8499AAE8}"/>
              </a:ext>
            </a:extLst>
          </p:cNvPr>
          <p:cNvSpPr txBox="1"/>
          <p:nvPr/>
        </p:nvSpPr>
        <p:spPr>
          <a:xfrm>
            <a:off x="895207" y="3165938"/>
            <a:ext cx="465576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solidFill>
                  <a:schemeClr val="accent2"/>
                </a:solidFill>
                <a:effectLst/>
                <a:latin typeface="Agency FB" panose="020B0503020202020204" pitchFamily="34" charset="0"/>
              </a:rPr>
              <a:t>STEPS:</a:t>
            </a:r>
            <a:endParaRPr lang="en-US" sz="1800" b="1" i="0" u="none" strike="noStrike" dirty="0">
              <a:solidFill>
                <a:schemeClr val="tx2"/>
              </a:solidFill>
              <a:effectLst/>
              <a:latin typeface="Agency FB" panose="020B0503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chemeClr val="bg1"/>
              </a:solidFill>
              <a:effectLst/>
              <a:latin typeface="Agency FB" panose="020B0503020202020204" pitchFamily="34" charset="0"/>
            </a:endParaRPr>
          </a:p>
          <a:p>
            <a:endParaRPr lang="en-CA" dirty="0">
              <a:latin typeface="Agency FB" panose="020B05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AACDDF-D7DA-5F54-E53C-D1B45D187251}"/>
              </a:ext>
            </a:extLst>
          </p:cNvPr>
          <p:cNvSpPr txBox="1"/>
          <p:nvPr/>
        </p:nvSpPr>
        <p:spPr>
          <a:xfrm>
            <a:off x="6598468" y="256292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solidFill>
                  <a:schemeClr val="tx2"/>
                </a:solidFill>
                <a:latin typeface="Agency FB" panose="020B0503020202020204" pitchFamily="34" charset="0"/>
              </a:rPr>
              <a:t>VIDEO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95749D-33FA-3261-65BA-2877F49F75D3}"/>
              </a:ext>
            </a:extLst>
          </p:cNvPr>
          <p:cNvSpPr txBox="1"/>
          <p:nvPr/>
        </p:nvSpPr>
        <p:spPr>
          <a:xfrm>
            <a:off x="9598020" y="32084"/>
            <a:ext cx="768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accent1"/>
                </a:solidFill>
                <a:latin typeface="Agency FB" panose="020B0503020202020204" pitchFamily="34" charset="0"/>
              </a:rPr>
              <a:t>{HEAD}</a:t>
            </a:r>
          </a:p>
          <a:p>
            <a:endParaRPr lang="en-CA" sz="1800" b="1" dirty="0">
              <a:solidFill>
                <a:schemeClr val="accent1"/>
              </a:solidFill>
              <a:latin typeface="Agency FB" panose="020B0503020202020204" pitchFamily="34" charset="0"/>
            </a:endParaRPr>
          </a:p>
          <a:p>
            <a:endParaRPr lang="en-CA" sz="1800" b="1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5AC26E-A671-236B-C5CE-F1F1DF0C5950}"/>
              </a:ext>
            </a:extLst>
          </p:cNvPr>
          <p:cNvSpPr txBox="1"/>
          <p:nvPr/>
        </p:nvSpPr>
        <p:spPr>
          <a:xfrm>
            <a:off x="895207" y="3796880"/>
            <a:ext cx="46557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2"/>
                </a:solidFill>
                <a:latin typeface="Agency FB" panose="020B0503020202020204" pitchFamily="34" charset="0"/>
              </a:rPr>
              <a:t>{STEPS}</a:t>
            </a:r>
            <a:endParaRPr lang="en-US" sz="4000" i="0" u="none" strike="noStrike" dirty="0">
              <a:solidFill>
                <a:schemeClr val="tx2"/>
              </a:solidFill>
              <a:effectLst/>
              <a:latin typeface="Agency FB" panose="020B0503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000" i="0" u="none" strike="noStrike" dirty="0">
              <a:solidFill>
                <a:schemeClr val="bg1"/>
              </a:solidFill>
              <a:effectLst/>
              <a:latin typeface="Agency FB" panose="020B05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4000" dirty="0">
              <a:latin typeface="Agency FB" panose="020B0503020202020204" pitchFamily="34" charset="0"/>
            </a:endParaRPr>
          </a:p>
        </p:txBody>
      </p:sp>
      <p:pic>
        <p:nvPicPr>
          <p:cNvPr id="1026" name="Picture 2" descr="A blue letters on a black background&#10;&#10;Description automatically generated">
            <a:extLst>
              <a:ext uri="{FF2B5EF4-FFF2-40B4-BE49-F238E27FC236}">
                <a16:creationId xmlns:a16="http://schemas.microsoft.com/office/drawing/2014/main" id="{FCF0A536-82D2-2FEC-7EA1-0C0ACA695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77" y="422193"/>
            <a:ext cx="1712930" cy="51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860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706D14B-1BF6-88C7-835A-A0C5956D1E58}"/>
              </a:ext>
            </a:extLst>
          </p:cNvPr>
          <p:cNvSpPr/>
          <p:nvPr/>
        </p:nvSpPr>
        <p:spPr>
          <a:xfrm>
            <a:off x="350177" y="402647"/>
            <a:ext cx="1696453" cy="540496"/>
          </a:xfrm>
          <a:prstGeom prst="roundRect">
            <a:avLst/>
          </a:prstGeom>
          <a:solidFill>
            <a:schemeClr val="bg1"/>
          </a:solidFill>
          <a:ln>
            <a:solidFill>
              <a:srgbClr val="373F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9AC054-C8B1-D8A7-C040-807C8A35D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77" y="973251"/>
            <a:ext cx="5200793" cy="2016224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cap="none" baseline="0">
                <a:latin typeface="Agency FB" panose="020B0503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CA" sz="3600" dirty="0"/>
              <a:t>SECTION 3 - STEP 2
-----------------------------------
8 AWG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8CF370-A956-A6B2-8179-D38D8499AAE8}"/>
              </a:ext>
            </a:extLst>
          </p:cNvPr>
          <p:cNvSpPr txBox="1"/>
          <p:nvPr/>
        </p:nvSpPr>
        <p:spPr>
          <a:xfrm>
            <a:off x="895207" y="3165938"/>
            <a:ext cx="465576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solidFill>
                  <a:schemeClr val="accent2"/>
                </a:solidFill>
                <a:effectLst/>
                <a:latin typeface="Agency FB" panose="020B0503020202020204" pitchFamily="34" charset="0"/>
              </a:rPr>
              <a:t>STEPS:</a:t>
            </a:r>
            <a:endParaRPr lang="en-US" sz="1800" b="1" i="0" u="none" strike="noStrike" dirty="0">
              <a:solidFill>
                <a:schemeClr val="tx2"/>
              </a:solidFill>
              <a:effectLst/>
              <a:latin typeface="Agency FB" panose="020B0503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chemeClr val="bg1"/>
              </a:solidFill>
              <a:effectLst/>
              <a:latin typeface="Agency FB" panose="020B0503020202020204" pitchFamily="34" charset="0"/>
            </a:endParaRPr>
          </a:p>
          <a:p>
            <a:endParaRPr lang="en-CA" dirty="0">
              <a:latin typeface="Agency FB" panose="020B05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AACDDF-D7DA-5F54-E53C-D1B45D187251}"/>
              </a:ext>
            </a:extLst>
          </p:cNvPr>
          <p:cNvSpPr txBox="1"/>
          <p:nvPr/>
        </p:nvSpPr>
        <p:spPr>
          <a:xfrm>
            <a:off x="6598468" y="256292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solidFill>
                  <a:schemeClr val="tx2"/>
                </a:solidFill>
                <a:latin typeface="Agency FB" panose="020B0503020202020204" pitchFamily="34" charset="0"/>
              </a:rPr>
              <a:t>VIDEO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95749D-33FA-3261-65BA-2877F49F75D3}"/>
              </a:ext>
            </a:extLst>
          </p:cNvPr>
          <p:cNvSpPr txBox="1"/>
          <p:nvPr/>
        </p:nvSpPr>
        <p:spPr>
          <a:xfrm>
            <a:off x="9598020" y="32084"/>
            <a:ext cx="768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accent1"/>
                </a:solidFill>
                <a:latin typeface="Agency FB" panose="020B0503020202020204" pitchFamily="34" charset="0"/>
              </a:rPr>
              <a:t>(WIRING CONNECTIONS) SEC 3 STEP 2</a:t>
            </a:r>
          </a:p>
          <a:p>
            <a:endParaRPr lang="en-CA" sz="1800" b="1" dirty="0">
              <a:solidFill>
                <a:schemeClr val="accent1"/>
              </a:solidFill>
              <a:latin typeface="Agency FB" panose="020B0503020202020204" pitchFamily="34" charset="0"/>
            </a:endParaRPr>
          </a:p>
          <a:p>
            <a:endParaRPr lang="en-CA" sz="1800" b="1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EB5AC26E-A671-236B-C5CE-F1F1DF0C5950}"/>
              </a:ext>
            </a:extLst>
          </p:cNvPr>
          <p:cNvSpPr txBox="1"/>
          <p:nvPr/>
        </p:nvSpPr>
        <p:spPr>
          <a:xfrm>
            <a:off x="895207" y="3796880"/>
            <a:ext cx="46557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2"/>
                </a:solidFill>
                <a:latin typeface="Agency FB" panose="020B0503020202020204" pitchFamily="34" charset="0"/>
              </a:rPr>
              <a:t>Connect the last 6 wires from 1,2 pole terminals to 30 , 15 A Breaker .</a:t>
            </a:r>
            <a:endParaRPr lang="en-US" sz="4000" i="0" u="none" strike="noStrike" dirty="0">
              <a:solidFill>
                <a:schemeClr val="tx2"/>
              </a:solidFill>
              <a:effectLst/>
              <a:latin typeface="Agency FB" panose="020B0503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000" i="0" u="none" strike="noStrike" dirty="0">
              <a:solidFill>
                <a:schemeClr val="bg1"/>
              </a:solidFill>
              <a:effectLst/>
              <a:latin typeface="Agency FB" panose="020B05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4000" dirty="0">
              <a:latin typeface="Agency FB" panose="020B0503020202020204" pitchFamily="34" charset="0"/>
            </a:endParaRPr>
          </a:p>
        </p:txBody>
      </p:sp>
      <p:pic>
        <p:nvPicPr>
          <p:cNvPr id="14" name="Picture 13" descr="tacel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77" y="422193"/>
            <a:ext cx="1712930" cy="51744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706D14B-1BF6-88C7-835A-A0C5956D1E58}"/>
              </a:ext>
            </a:extLst>
          </p:cNvPr>
          <p:cNvSpPr/>
          <p:nvPr/>
        </p:nvSpPr>
        <p:spPr>
          <a:xfrm>
            <a:off x="350177" y="402647"/>
            <a:ext cx="1696453" cy="540496"/>
          </a:xfrm>
          <a:prstGeom prst="roundRect">
            <a:avLst/>
          </a:prstGeom>
          <a:solidFill>
            <a:schemeClr val="bg1"/>
          </a:solidFill>
          <a:ln>
            <a:solidFill>
              <a:srgbClr val="373F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9AC054-C8B1-D8A7-C040-807C8A35D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77" y="973251"/>
            <a:ext cx="5200793" cy="2016224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cap="none" baseline="0">
                <a:latin typeface="Agency FB" panose="020B0503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CA" sz="3600" dirty="0"/>
              <a:t>SECTION 3 - STEP 3
-----------------------------------
LOCK TIGHT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8CF370-A956-A6B2-8179-D38D8499AAE8}"/>
              </a:ext>
            </a:extLst>
          </p:cNvPr>
          <p:cNvSpPr txBox="1"/>
          <p:nvPr/>
        </p:nvSpPr>
        <p:spPr>
          <a:xfrm>
            <a:off x="895207" y="3165938"/>
            <a:ext cx="465576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solidFill>
                  <a:schemeClr val="accent2"/>
                </a:solidFill>
                <a:effectLst/>
                <a:latin typeface="Agency FB" panose="020B0503020202020204" pitchFamily="34" charset="0"/>
              </a:rPr>
              <a:t>STEPS:</a:t>
            </a:r>
            <a:endParaRPr lang="en-US" sz="1800" b="1" i="0" u="none" strike="noStrike" dirty="0">
              <a:solidFill>
                <a:schemeClr val="tx2"/>
              </a:solidFill>
              <a:effectLst/>
              <a:latin typeface="Agency FB" panose="020B0503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chemeClr val="bg1"/>
              </a:solidFill>
              <a:effectLst/>
              <a:latin typeface="Agency FB" panose="020B0503020202020204" pitchFamily="34" charset="0"/>
            </a:endParaRPr>
          </a:p>
          <a:p>
            <a:endParaRPr lang="en-CA" dirty="0">
              <a:latin typeface="Agency FB" panose="020B05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AACDDF-D7DA-5F54-E53C-D1B45D187251}"/>
              </a:ext>
            </a:extLst>
          </p:cNvPr>
          <p:cNvSpPr txBox="1"/>
          <p:nvPr/>
        </p:nvSpPr>
        <p:spPr>
          <a:xfrm>
            <a:off x="6598468" y="256292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solidFill>
                  <a:schemeClr val="tx2"/>
                </a:solidFill>
                <a:latin typeface="Agency FB" panose="020B0503020202020204" pitchFamily="34" charset="0"/>
              </a:rPr>
              <a:t>VIDEO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95749D-33FA-3261-65BA-2877F49F75D3}"/>
              </a:ext>
            </a:extLst>
          </p:cNvPr>
          <p:cNvSpPr txBox="1"/>
          <p:nvPr/>
        </p:nvSpPr>
        <p:spPr>
          <a:xfrm>
            <a:off x="9598020" y="32084"/>
            <a:ext cx="768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accent1"/>
                </a:solidFill>
                <a:latin typeface="Agency FB" panose="020B0503020202020204" pitchFamily="34" charset="0"/>
              </a:rPr>
              <a:t>(WIRING CONNECTIONS) SEC 3 STEP 3</a:t>
            </a:r>
          </a:p>
          <a:p>
            <a:endParaRPr lang="en-CA" sz="1800" b="1" dirty="0">
              <a:solidFill>
                <a:schemeClr val="accent1"/>
              </a:solidFill>
              <a:latin typeface="Agency FB" panose="020B0503020202020204" pitchFamily="34" charset="0"/>
            </a:endParaRPr>
          </a:p>
          <a:p>
            <a:endParaRPr lang="en-CA" sz="1800" b="1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EB5AC26E-A671-236B-C5CE-F1F1DF0C5950}"/>
              </a:ext>
            </a:extLst>
          </p:cNvPr>
          <p:cNvSpPr txBox="1"/>
          <p:nvPr/>
        </p:nvSpPr>
        <p:spPr>
          <a:xfrm>
            <a:off x="895207" y="3796880"/>
            <a:ext cx="46557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2"/>
                </a:solidFill>
                <a:latin typeface="Agency FB" panose="020B0503020202020204" pitchFamily="34" charset="0"/>
              </a:rPr>
              <a:t>Apply Lock Tight to all screws</a:t>
            </a:r>
            <a:endParaRPr lang="en-US" sz="4000" i="0" u="none" strike="noStrike" dirty="0">
              <a:solidFill>
                <a:schemeClr val="tx2"/>
              </a:solidFill>
              <a:effectLst/>
              <a:latin typeface="Agency FB" panose="020B0503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000" i="0" u="none" strike="noStrike" dirty="0">
              <a:solidFill>
                <a:schemeClr val="bg1"/>
              </a:solidFill>
              <a:effectLst/>
              <a:latin typeface="Agency FB" panose="020B05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4000" dirty="0">
              <a:latin typeface="Agency FB" panose="020B0503020202020204" pitchFamily="34" charset="0"/>
            </a:endParaRPr>
          </a:p>
        </p:txBody>
      </p:sp>
      <p:pic>
        <p:nvPicPr>
          <p:cNvPr id="14" name="Picture 13" descr="tacel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77" y="422193"/>
            <a:ext cx="1712930" cy="51744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706D14B-1BF6-88C7-835A-A0C5956D1E58}"/>
              </a:ext>
            </a:extLst>
          </p:cNvPr>
          <p:cNvSpPr/>
          <p:nvPr/>
        </p:nvSpPr>
        <p:spPr>
          <a:xfrm>
            <a:off x="350177" y="402647"/>
            <a:ext cx="1696453" cy="540496"/>
          </a:xfrm>
          <a:prstGeom prst="roundRect">
            <a:avLst/>
          </a:prstGeom>
          <a:solidFill>
            <a:schemeClr val="bg1"/>
          </a:solidFill>
          <a:ln>
            <a:solidFill>
              <a:srgbClr val="373F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9AC054-C8B1-D8A7-C040-807C8A35D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77" y="973251"/>
            <a:ext cx="5200793" cy="2016224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cap="none" baseline="0">
                <a:latin typeface="Agency FB" panose="020B0503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CA" sz="3600" dirty="0"/>
              <a:t>SECTION 3 - STEP 4
-----------------------------------
GUARDS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8CF370-A956-A6B2-8179-D38D8499AAE8}"/>
              </a:ext>
            </a:extLst>
          </p:cNvPr>
          <p:cNvSpPr txBox="1"/>
          <p:nvPr/>
        </p:nvSpPr>
        <p:spPr>
          <a:xfrm>
            <a:off x="895207" y="3165938"/>
            <a:ext cx="465576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solidFill>
                  <a:schemeClr val="accent2"/>
                </a:solidFill>
                <a:effectLst/>
                <a:latin typeface="Agency FB" panose="020B0503020202020204" pitchFamily="34" charset="0"/>
              </a:rPr>
              <a:t>STEPS:</a:t>
            </a:r>
            <a:endParaRPr lang="en-US" sz="1800" b="1" i="0" u="none" strike="noStrike" dirty="0">
              <a:solidFill>
                <a:schemeClr val="tx2"/>
              </a:solidFill>
              <a:effectLst/>
              <a:latin typeface="Agency FB" panose="020B0503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chemeClr val="bg1"/>
              </a:solidFill>
              <a:effectLst/>
              <a:latin typeface="Agency FB" panose="020B0503020202020204" pitchFamily="34" charset="0"/>
            </a:endParaRPr>
          </a:p>
          <a:p>
            <a:endParaRPr lang="en-CA" dirty="0">
              <a:latin typeface="Agency FB" panose="020B05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AACDDF-D7DA-5F54-E53C-D1B45D187251}"/>
              </a:ext>
            </a:extLst>
          </p:cNvPr>
          <p:cNvSpPr txBox="1"/>
          <p:nvPr/>
        </p:nvSpPr>
        <p:spPr>
          <a:xfrm>
            <a:off x="6598468" y="256292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solidFill>
                  <a:schemeClr val="tx2"/>
                </a:solidFill>
                <a:latin typeface="Agency FB" panose="020B0503020202020204" pitchFamily="34" charset="0"/>
              </a:rPr>
              <a:t>VIDEO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95749D-33FA-3261-65BA-2877F49F75D3}"/>
              </a:ext>
            </a:extLst>
          </p:cNvPr>
          <p:cNvSpPr txBox="1"/>
          <p:nvPr/>
        </p:nvSpPr>
        <p:spPr>
          <a:xfrm>
            <a:off x="9598020" y="32084"/>
            <a:ext cx="768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accent1"/>
                </a:solidFill>
                <a:latin typeface="Agency FB" panose="020B0503020202020204" pitchFamily="34" charset="0"/>
              </a:rPr>
              <a:t>(WIRING CONNECTIONS) SEC 3 STEP 4</a:t>
            </a:r>
          </a:p>
          <a:p>
            <a:endParaRPr lang="en-CA" sz="1800" b="1" dirty="0">
              <a:solidFill>
                <a:schemeClr val="accent1"/>
              </a:solidFill>
              <a:latin typeface="Agency FB" panose="020B0503020202020204" pitchFamily="34" charset="0"/>
            </a:endParaRPr>
          </a:p>
          <a:p>
            <a:endParaRPr lang="en-CA" sz="1800" b="1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EB5AC26E-A671-236B-C5CE-F1F1DF0C5950}"/>
              </a:ext>
            </a:extLst>
          </p:cNvPr>
          <p:cNvSpPr txBox="1"/>
          <p:nvPr/>
        </p:nvSpPr>
        <p:spPr>
          <a:xfrm>
            <a:off x="895207" y="3796880"/>
            <a:ext cx="46557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2"/>
                </a:solidFill>
                <a:latin typeface="Agency FB" panose="020B0503020202020204" pitchFamily="34" charset="0"/>
              </a:rPr>
              <a:t>Add the guards to the pole terminal</a:t>
            </a:r>
            <a:endParaRPr lang="en-US" sz="4000" i="0" u="none" strike="noStrike" dirty="0">
              <a:solidFill>
                <a:schemeClr val="tx2"/>
              </a:solidFill>
              <a:effectLst/>
              <a:latin typeface="Agency FB" panose="020B0503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000" i="0" u="none" strike="noStrike" dirty="0">
              <a:solidFill>
                <a:schemeClr val="bg1"/>
              </a:solidFill>
              <a:effectLst/>
              <a:latin typeface="Agency FB" panose="020B05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4000" dirty="0">
              <a:latin typeface="Agency FB" panose="020B0503020202020204" pitchFamily="34" charset="0"/>
            </a:endParaRPr>
          </a:p>
        </p:txBody>
      </p:sp>
      <p:pic>
        <p:nvPicPr>
          <p:cNvPr id="14" name="Picture 13" descr="tacel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77" y="422193"/>
            <a:ext cx="1712930" cy="5174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706D14B-1BF6-88C7-835A-A0C5956D1E58}"/>
              </a:ext>
            </a:extLst>
          </p:cNvPr>
          <p:cNvSpPr/>
          <p:nvPr/>
        </p:nvSpPr>
        <p:spPr>
          <a:xfrm>
            <a:off x="350177" y="402647"/>
            <a:ext cx="1696453" cy="540496"/>
          </a:xfrm>
          <a:prstGeom prst="roundRect">
            <a:avLst/>
          </a:prstGeom>
          <a:solidFill>
            <a:schemeClr val="bg1"/>
          </a:solidFill>
          <a:ln>
            <a:solidFill>
              <a:srgbClr val="373F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9AC054-C8B1-D8A7-C040-807C8A35D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77" y="973251"/>
            <a:ext cx="5200793" cy="2016224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cap="none" baseline="0">
                <a:latin typeface="Agency FB" panose="020B0503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CA" sz="3600" dirty="0"/>
              <a:t>SECTION 1 - STEP 1
-----------------------------------
PLACEMENT AND SETUP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8CF370-A956-A6B2-8179-D38D8499AAE8}"/>
              </a:ext>
            </a:extLst>
          </p:cNvPr>
          <p:cNvSpPr txBox="1"/>
          <p:nvPr/>
        </p:nvSpPr>
        <p:spPr>
          <a:xfrm>
            <a:off x="895207" y="3165938"/>
            <a:ext cx="465576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solidFill>
                  <a:schemeClr val="accent2"/>
                </a:solidFill>
                <a:effectLst/>
                <a:latin typeface="Agency FB" panose="020B0503020202020204" pitchFamily="34" charset="0"/>
              </a:rPr>
              <a:t>STEPS:</a:t>
            </a:r>
            <a:endParaRPr lang="en-US" sz="1800" b="1" i="0" u="none" strike="noStrike" dirty="0">
              <a:solidFill>
                <a:schemeClr val="tx2"/>
              </a:solidFill>
              <a:effectLst/>
              <a:latin typeface="Agency FB" panose="020B0503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chemeClr val="bg1"/>
              </a:solidFill>
              <a:effectLst/>
              <a:latin typeface="Agency FB" panose="020B0503020202020204" pitchFamily="34" charset="0"/>
            </a:endParaRPr>
          </a:p>
          <a:p>
            <a:endParaRPr lang="en-CA" dirty="0">
              <a:latin typeface="Agency FB" panose="020B05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AACDDF-D7DA-5F54-E53C-D1B45D187251}"/>
              </a:ext>
            </a:extLst>
          </p:cNvPr>
          <p:cNvSpPr txBox="1"/>
          <p:nvPr/>
        </p:nvSpPr>
        <p:spPr>
          <a:xfrm>
            <a:off x="6598468" y="256292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solidFill>
                  <a:schemeClr val="tx2"/>
                </a:solidFill>
                <a:latin typeface="Agency FB" panose="020B0503020202020204" pitchFamily="34" charset="0"/>
              </a:rPr>
              <a:t>VIDEO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95749D-33FA-3261-65BA-2877F49F75D3}"/>
              </a:ext>
            </a:extLst>
          </p:cNvPr>
          <p:cNvSpPr txBox="1"/>
          <p:nvPr/>
        </p:nvSpPr>
        <p:spPr>
          <a:xfrm>
            <a:off x="9598020" y="32084"/>
            <a:ext cx="768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accent1"/>
                </a:solidFill>
                <a:latin typeface="Agency FB" panose="020B0503020202020204" pitchFamily="34" charset="0"/>
              </a:rPr>
              <a:t>(SERVICE BOX SETUP) SEC 1 STEP 1</a:t>
            </a:r>
          </a:p>
          <a:p>
            <a:endParaRPr lang="en-CA" sz="1800" b="1" dirty="0">
              <a:solidFill>
                <a:schemeClr val="accent1"/>
              </a:solidFill>
              <a:latin typeface="Agency FB" panose="020B0503020202020204" pitchFamily="34" charset="0"/>
            </a:endParaRPr>
          </a:p>
          <a:p>
            <a:endParaRPr lang="en-CA" sz="1800" b="1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EB5AC26E-A671-236B-C5CE-F1F1DF0C5950}"/>
              </a:ext>
            </a:extLst>
          </p:cNvPr>
          <p:cNvSpPr txBox="1"/>
          <p:nvPr/>
        </p:nvSpPr>
        <p:spPr>
          <a:xfrm>
            <a:off x="895207" y="3796880"/>
            <a:ext cx="46557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2"/>
                </a:solidFill>
                <a:latin typeface="Agency FB" panose="020B0503020202020204" pitchFamily="34" charset="0"/>
              </a:rPr>
              <a:t>Place the populated Service Box with the labels facing  you on the work-station using a construction screw.</a:t>
            </a:r>
            <a:endParaRPr lang="en-US" sz="4000" i="0" u="none" strike="noStrike" dirty="0">
              <a:solidFill>
                <a:schemeClr val="tx2"/>
              </a:solidFill>
              <a:effectLst/>
              <a:latin typeface="Agency FB" panose="020B0503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000" i="0" u="none" strike="noStrike" dirty="0">
              <a:solidFill>
                <a:schemeClr val="bg1"/>
              </a:solidFill>
              <a:effectLst/>
              <a:latin typeface="Agency FB" panose="020B05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4000" dirty="0">
              <a:latin typeface="Agency FB" panose="020B0503020202020204" pitchFamily="34" charset="0"/>
            </a:endParaRPr>
          </a:p>
        </p:txBody>
      </p:sp>
      <p:pic>
        <p:nvPicPr>
          <p:cNvPr id="14" name="Picture 13" descr="tacel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77" y="422193"/>
            <a:ext cx="1712930" cy="5174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706D14B-1BF6-88C7-835A-A0C5956D1E58}"/>
              </a:ext>
            </a:extLst>
          </p:cNvPr>
          <p:cNvSpPr/>
          <p:nvPr/>
        </p:nvSpPr>
        <p:spPr>
          <a:xfrm>
            <a:off x="350177" y="402647"/>
            <a:ext cx="1696453" cy="540496"/>
          </a:xfrm>
          <a:prstGeom prst="roundRect">
            <a:avLst/>
          </a:prstGeom>
          <a:solidFill>
            <a:schemeClr val="bg1"/>
          </a:solidFill>
          <a:ln>
            <a:solidFill>
              <a:srgbClr val="373F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9AC054-C8B1-D8A7-C040-807C8A35D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77" y="973251"/>
            <a:ext cx="5200793" cy="2016224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cap="none" baseline="0">
                <a:latin typeface="Agency FB" panose="020B0503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CA" sz="3600" dirty="0"/>
              <a:t>SECTION 1 - STEP 2
-----------------------------------
WIRE SETUP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8CF370-A956-A6B2-8179-D38D8499AAE8}"/>
              </a:ext>
            </a:extLst>
          </p:cNvPr>
          <p:cNvSpPr txBox="1"/>
          <p:nvPr/>
        </p:nvSpPr>
        <p:spPr>
          <a:xfrm>
            <a:off x="895207" y="3165938"/>
            <a:ext cx="465576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solidFill>
                  <a:schemeClr val="accent2"/>
                </a:solidFill>
                <a:effectLst/>
                <a:latin typeface="Agency FB" panose="020B0503020202020204" pitchFamily="34" charset="0"/>
              </a:rPr>
              <a:t>STEPS:</a:t>
            </a:r>
            <a:endParaRPr lang="en-US" sz="1800" b="1" i="0" u="none" strike="noStrike" dirty="0">
              <a:solidFill>
                <a:schemeClr val="tx2"/>
              </a:solidFill>
              <a:effectLst/>
              <a:latin typeface="Agency FB" panose="020B0503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chemeClr val="bg1"/>
              </a:solidFill>
              <a:effectLst/>
              <a:latin typeface="Agency FB" panose="020B0503020202020204" pitchFamily="34" charset="0"/>
            </a:endParaRPr>
          </a:p>
          <a:p>
            <a:endParaRPr lang="en-CA" dirty="0">
              <a:latin typeface="Agency FB" panose="020B05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AACDDF-D7DA-5F54-E53C-D1B45D187251}"/>
              </a:ext>
            </a:extLst>
          </p:cNvPr>
          <p:cNvSpPr txBox="1"/>
          <p:nvPr/>
        </p:nvSpPr>
        <p:spPr>
          <a:xfrm>
            <a:off x="6598468" y="256292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solidFill>
                  <a:schemeClr val="tx2"/>
                </a:solidFill>
                <a:latin typeface="Agency FB" panose="020B0503020202020204" pitchFamily="34" charset="0"/>
              </a:rPr>
              <a:t>VIDEO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95749D-33FA-3261-65BA-2877F49F75D3}"/>
              </a:ext>
            </a:extLst>
          </p:cNvPr>
          <p:cNvSpPr txBox="1"/>
          <p:nvPr/>
        </p:nvSpPr>
        <p:spPr>
          <a:xfrm>
            <a:off x="9598020" y="32084"/>
            <a:ext cx="768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accent1"/>
                </a:solidFill>
                <a:latin typeface="Agency FB" panose="020B0503020202020204" pitchFamily="34" charset="0"/>
              </a:rPr>
              <a:t>(SERVICE BOX SETUP) SEC 1 STEP 2</a:t>
            </a:r>
          </a:p>
          <a:p>
            <a:endParaRPr lang="en-CA" sz="1800" b="1" dirty="0">
              <a:solidFill>
                <a:schemeClr val="accent1"/>
              </a:solidFill>
              <a:latin typeface="Agency FB" panose="020B0503020202020204" pitchFamily="34" charset="0"/>
            </a:endParaRPr>
          </a:p>
          <a:p>
            <a:endParaRPr lang="en-CA" sz="1800" b="1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EB5AC26E-A671-236B-C5CE-F1F1DF0C5950}"/>
              </a:ext>
            </a:extLst>
          </p:cNvPr>
          <p:cNvSpPr txBox="1"/>
          <p:nvPr/>
        </p:nvSpPr>
        <p:spPr>
          <a:xfrm>
            <a:off x="895207" y="3796880"/>
            <a:ext cx="46557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2"/>
                </a:solidFill>
                <a:latin typeface="Agency FB" panose="020B0503020202020204" pitchFamily="34" charset="0"/>
              </a:rPr>
              <a:t>Unscrew the service box screws half-way.</a:t>
            </a:r>
            <a:endParaRPr lang="en-US" sz="4000" i="0" u="none" strike="noStrike" dirty="0">
              <a:solidFill>
                <a:schemeClr val="tx2"/>
              </a:solidFill>
              <a:effectLst/>
              <a:latin typeface="Agency FB" panose="020B0503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000" i="0" u="none" strike="noStrike" dirty="0">
              <a:solidFill>
                <a:schemeClr val="bg1"/>
              </a:solidFill>
              <a:effectLst/>
              <a:latin typeface="Agency FB" panose="020B05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4000" dirty="0">
              <a:latin typeface="Agency FB" panose="020B0503020202020204" pitchFamily="34" charset="0"/>
            </a:endParaRPr>
          </a:p>
        </p:txBody>
      </p:sp>
      <p:pic>
        <p:nvPicPr>
          <p:cNvPr id="14" name="Picture 13" descr="tacel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77" y="422193"/>
            <a:ext cx="1712930" cy="5174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706D14B-1BF6-88C7-835A-A0C5956D1E58}"/>
              </a:ext>
            </a:extLst>
          </p:cNvPr>
          <p:cNvSpPr/>
          <p:nvPr/>
        </p:nvSpPr>
        <p:spPr>
          <a:xfrm>
            <a:off x="350177" y="402647"/>
            <a:ext cx="1696453" cy="540496"/>
          </a:xfrm>
          <a:prstGeom prst="roundRect">
            <a:avLst/>
          </a:prstGeom>
          <a:solidFill>
            <a:schemeClr val="bg1"/>
          </a:solidFill>
          <a:ln>
            <a:solidFill>
              <a:srgbClr val="373F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9AC054-C8B1-D8A7-C040-807C8A35D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77" y="973251"/>
            <a:ext cx="5200793" cy="2016224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cap="none" baseline="0">
                <a:latin typeface="Agency FB" panose="020B0503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CA" sz="3600" dirty="0"/>
              <a:t>SECTION 2 - STEP 1
-----------------------------------
CUTTING 6 AWG WIRES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8CF370-A956-A6B2-8179-D38D8499AAE8}"/>
              </a:ext>
            </a:extLst>
          </p:cNvPr>
          <p:cNvSpPr txBox="1"/>
          <p:nvPr/>
        </p:nvSpPr>
        <p:spPr>
          <a:xfrm>
            <a:off x="895207" y="3165938"/>
            <a:ext cx="465576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solidFill>
                  <a:schemeClr val="accent2"/>
                </a:solidFill>
                <a:effectLst/>
                <a:latin typeface="Agency FB" panose="020B0503020202020204" pitchFamily="34" charset="0"/>
              </a:rPr>
              <a:t>STEPS:</a:t>
            </a:r>
            <a:endParaRPr lang="en-US" sz="1800" b="1" i="0" u="none" strike="noStrike" dirty="0">
              <a:solidFill>
                <a:schemeClr val="tx2"/>
              </a:solidFill>
              <a:effectLst/>
              <a:latin typeface="Agency FB" panose="020B0503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chemeClr val="bg1"/>
              </a:solidFill>
              <a:effectLst/>
              <a:latin typeface="Agency FB" panose="020B0503020202020204" pitchFamily="34" charset="0"/>
            </a:endParaRPr>
          </a:p>
          <a:p>
            <a:endParaRPr lang="en-CA" dirty="0">
              <a:latin typeface="Agency FB" panose="020B05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AACDDF-D7DA-5F54-E53C-D1B45D187251}"/>
              </a:ext>
            </a:extLst>
          </p:cNvPr>
          <p:cNvSpPr txBox="1"/>
          <p:nvPr/>
        </p:nvSpPr>
        <p:spPr>
          <a:xfrm>
            <a:off x="6598468" y="256292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solidFill>
                  <a:schemeClr val="tx2"/>
                </a:solidFill>
                <a:latin typeface="Agency FB" panose="020B0503020202020204" pitchFamily="34" charset="0"/>
              </a:rPr>
              <a:t>VIDEO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95749D-33FA-3261-65BA-2877F49F75D3}"/>
              </a:ext>
            </a:extLst>
          </p:cNvPr>
          <p:cNvSpPr txBox="1"/>
          <p:nvPr/>
        </p:nvSpPr>
        <p:spPr>
          <a:xfrm>
            <a:off x="9598020" y="32084"/>
            <a:ext cx="768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accent1"/>
                </a:solidFill>
                <a:latin typeface="Agency FB" panose="020B0503020202020204" pitchFamily="34" charset="0"/>
              </a:rPr>
              <a:t>(WIRE PREP) SEC 2 STEP 1</a:t>
            </a:r>
          </a:p>
          <a:p>
            <a:endParaRPr lang="en-CA" sz="1800" b="1" dirty="0">
              <a:solidFill>
                <a:schemeClr val="accent1"/>
              </a:solidFill>
              <a:latin typeface="Agency FB" panose="020B0503020202020204" pitchFamily="34" charset="0"/>
            </a:endParaRPr>
          </a:p>
          <a:p>
            <a:endParaRPr lang="en-CA" sz="1800" b="1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EB5AC26E-A671-236B-C5CE-F1F1DF0C5950}"/>
              </a:ext>
            </a:extLst>
          </p:cNvPr>
          <p:cNvSpPr txBox="1"/>
          <p:nvPr/>
        </p:nvSpPr>
        <p:spPr>
          <a:xfrm>
            <a:off x="895207" y="3796880"/>
            <a:ext cx="46557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2"/>
                </a:solidFill>
                <a:latin typeface="Agency FB" panose="020B0503020202020204" pitchFamily="34" charset="0"/>
              </a:rPr>
              <a:t>Cut the 6 AWG Green wire to 4.5 inches, the 6 AWG Red wire to 9.5 inches, and the 6 AWG Black wire to 6.5 inches</a:t>
            </a:r>
            <a:endParaRPr lang="en-US" sz="4000" i="0" u="none" strike="noStrike" dirty="0">
              <a:solidFill>
                <a:schemeClr val="tx2"/>
              </a:solidFill>
              <a:effectLst/>
              <a:latin typeface="Agency FB" panose="020B0503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000" i="0" u="none" strike="noStrike" dirty="0">
              <a:solidFill>
                <a:schemeClr val="bg1"/>
              </a:solidFill>
              <a:effectLst/>
              <a:latin typeface="Agency FB" panose="020B05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4000" dirty="0">
              <a:latin typeface="Agency FB" panose="020B0503020202020204" pitchFamily="34" charset="0"/>
            </a:endParaRPr>
          </a:p>
        </p:txBody>
      </p:sp>
      <p:pic>
        <p:nvPicPr>
          <p:cNvPr id="14" name="Picture 13" descr="tacel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77" y="422193"/>
            <a:ext cx="1712930" cy="5174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706D14B-1BF6-88C7-835A-A0C5956D1E58}"/>
              </a:ext>
            </a:extLst>
          </p:cNvPr>
          <p:cNvSpPr/>
          <p:nvPr/>
        </p:nvSpPr>
        <p:spPr>
          <a:xfrm>
            <a:off x="350177" y="402647"/>
            <a:ext cx="1696453" cy="540496"/>
          </a:xfrm>
          <a:prstGeom prst="roundRect">
            <a:avLst/>
          </a:prstGeom>
          <a:solidFill>
            <a:schemeClr val="bg1"/>
          </a:solidFill>
          <a:ln>
            <a:solidFill>
              <a:srgbClr val="373F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9AC054-C8B1-D8A7-C040-807C8A35D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77" y="973251"/>
            <a:ext cx="5200793" cy="2016224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cap="none" baseline="0">
                <a:latin typeface="Agency FB" panose="020B0503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CA" sz="3600" dirty="0"/>
              <a:t>SECTION 2 - STEP 2
-----------------------------------
CUTTING 8 AWG WIRES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8CF370-A956-A6B2-8179-D38D8499AAE8}"/>
              </a:ext>
            </a:extLst>
          </p:cNvPr>
          <p:cNvSpPr txBox="1"/>
          <p:nvPr/>
        </p:nvSpPr>
        <p:spPr>
          <a:xfrm>
            <a:off x="895207" y="3165938"/>
            <a:ext cx="465576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solidFill>
                  <a:schemeClr val="accent2"/>
                </a:solidFill>
                <a:effectLst/>
                <a:latin typeface="Agency FB" panose="020B0503020202020204" pitchFamily="34" charset="0"/>
              </a:rPr>
              <a:t>STEPS:</a:t>
            </a:r>
            <a:endParaRPr lang="en-US" sz="1800" b="1" i="0" u="none" strike="noStrike" dirty="0">
              <a:solidFill>
                <a:schemeClr val="tx2"/>
              </a:solidFill>
              <a:effectLst/>
              <a:latin typeface="Agency FB" panose="020B0503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chemeClr val="bg1"/>
              </a:solidFill>
              <a:effectLst/>
              <a:latin typeface="Agency FB" panose="020B0503020202020204" pitchFamily="34" charset="0"/>
            </a:endParaRPr>
          </a:p>
          <a:p>
            <a:endParaRPr lang="en-CA" dirty="0">
              <a:latin typeface="Agency FB" panose="020B05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AACDDF-D7DA-5F54-E53C-D1B45D187251}"/>
              </a:ext>
            </a:extLst>
          </p:cNvPr>
          <p:cNvSpPr txBox="1"/>
          <p:nvPr/>
        </p:nvSpPr>
        <p:spPr>
          <a:xfrm>
            <a:off x="6598468" y="256292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solidFill>
                  <a:schemeClr val="tx2"/>
                </a:solidFill>
                <a:latin typeface="Agency FB" panose="020B0503020202020204" pitchFamily="34" charset="0"/>
              </a:rPr>
              <a:t>VIDEO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95749D-33FA-3261-65BA-2877F49F75D3}"/>
              </a:ext>
            </a:extLst>
          </p:cNvPr>
          <p:cNvSpPr txBox="1"/>
          <p:nvPr/>
        </p:nvSpPr>
        <p:spPr>
          <a:xfrm>
            <a:off x="9598020" y="32084"/>
            <a:ext cx="768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accent1"/>
                </a:solidFill>
                <a:latin typeface="Agency FB" panose="020B0503020202020204" pitchFamily="34" charset="0"/>
              </a:rPr>
              <a:t>(WIRE PREP) SEC 2 STEP 2</a:t>
            </a:r>
          </a:p>
          <a:p>
            <a:endParaRPr lang="en-CA" sz="1800" b="1" dirty="0">
              <a:solidFill>
                <a:schemeClr val="accent1"/>
              </a:solidFill>
              <a:latin typeface="Agency FB" panose="020B0503020202020204" pitchFamily="34" charset="0"/>
            </a:endParaRPr>
          </a:p>
          <a:p>
            <a:endParaRPr lang="en-CA" sz="1800" b="1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EB5AC26E-A671-236B-C5CE-F1F1DF0C5950}"/>
              </a:ext>
            </a:extLst>
          </p:cNvPr>
          <p:cNvSpPr txBox="1"/>
          <p:nvPr/>
        </p:nvSpPr>
        <p:spPr>
          <a:xfrm>
            <a:off x="895207" y="3796880"/>
            <a:ext cx="46557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2"/>
                </a:solidFill>
                <a:latin typeface="Agency FB" panose="020B0503020202020204" pitchFamily="34" charset="0"/>
              </a:rPr>
              <a:t>Cut 4 count 8 AWG Black wire to 7 inches,10 inches,11.5 inches,12 inches, the 8 AWG Red Wire to 11 inches,13.5 inches.</a:t>
            </a:r>
            <a:endParaRPr lang="en-US" sz="4000" i="0" u="none" strike="noStrike" dirty="0">
              <a:solidFill>
                <a:schemeClr val="tx2"/>
              </a:solidFill>
              <a:effectLst/>
              <a:latin typeface="Agency FB" panose="020B0503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000" i="0" u="none" strike="noStrike" dirty="0">
              <a:solidFill>
                <a:schemeClr val="bg1"/>
              </a:solidFill>
              <a:effectLst/>
              <a:latin typeface="Agency FB" panose="020B05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4000" dirty="0">
              <a:latin typeface="Agency FB" panose="020B0503020202020204" pitchFamily="34" charset="0"/>
            </a:endParaRPr>
          </a:p>
        </p:txBody>
      </p:sp>
      <p:pic>
        <p:nvPicPr>
          <p:cNvPr id="14" name="Picture 13" descr="tacel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77" y="422193"/>
            <a:ext cx="1712930" cy="5174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706D14B-1BF6-88C7-835A-A0C5956D1E58}"/>
              </a:ext>
            </a:extLst>
          </p:cNvPr>
          <p:cNvSpPr/>
          <p:nvPr/>
        </p:nvSpPr>
        <p:spPr>
          <a:xfrm>
            <a:off x="350177" y="402647"/>
            <a:ext cx="1696453" cy="540496"/>
          </a:xfrm>
          <a:prstGeom prst="roundRect">
            <a:avLst/>
          </a:prstGeom>
          <a:solidFill>
            <a:schemeClr val="bg1"/>
          </a:solidFill>
          <a:ln>
            <a:solidFill>
              <a:srgbClr val="373F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9AC054-C8B1-D8A7-C040-807C8A35D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77" y="973251"/>
            <a:ext cx="5200793" cy="2016224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cap="none" baseline="0">
                <a:latin typeface="Agency FB" panose="020B0503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CA" sz="3600" dirty="0"/>
              <a:t>SECTION 2 - STEP 3
-----------------------------------
STRIPPING WIRES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8CF370-A956-A6B2-8179-D38D8499AAE8}"/>
              </a:ext>
            </a:extLst>
          </p:cNvPr>
          <p:cNvSpPr txBox="1"/>
          <p:nvPr/>
        </p:nvSpPr>
        <p:spPr>
          <a:xfrm>
            <a:off x="895207" y="3165938"/>
            <a:ext cx="465576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solidFill>
                  <a:schemeClr val="accent2"/>
                </a:solidFill>
                <a:effectLst/>
                <a:latin typeface="Agency FB" panose="020B0503020202020204" pitchFamily="34" charset="0"/>
              </a:rPr>
              <a:t>STEPS:</a:t>
            </a:r>
            <a:endParaRPr lang="en-US" sz="1800" b="1" i="0" u="none" strike="noStrike" dirty="0">
              <a:solidFill>
                <a:schemeClr val="tx2"/>
              </a:solidFill>
              <a:effectLst/>
              <a:latin typeface="Agency FB" panose="020B0503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chemeClr val="bg1"/>
              </a:solidFill>
              <a:effectLst/>
              <a:latin typeface="Agency FB" panose="020B0503020202020204" pitchFamily="34" charset="0"/>
            </a:endParaRPr>
          </a:p>
          <a:p>
            <a:endParaRPr lang="en-CA" dirty="0">
              <a:latin typeface="Agency FB" panose="020B05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AACDDF-D7DA-5F54-E53C-D1B45D187251}"/>
              </a:ext>
            </a:extLst>
          </p:cNvPr>
          <p:cNvSpPr txBox="1"/>
          <p:nvPr/>
        </p:nvSpPr>
        <p:spPr>
          <a:xfrm>
            <a:off x="6598468" y="256292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solidFill>
                  <a:schemeClr val="tx2"/>
                </a:solidFill>
                <a:latin typeface="Agency FB" panose="020B0503020202020204" pitchFamily="34" charset="0"/>
              </a:rPr>
              <a:t>VIDEO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95749D-33FA-3261-65BA-2877F49F75D3}"/>
              </a:ext>
            </a:extLst>
          </p:cNvPr>
          <p:cNvSpPr txBox="1"/>
          <p:nvPr/>
        </p:nvSpPr>
        <p:spPr>
          <a:xfrm>
            <a:off x="9598020" y="32084"/>
            <a:ext cx="768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accent1"/>
                </a:solidFill>
                <a:latin typeface="Agency FB" panose="020B0503020202020204" pitchFamily="34" charset="0"/>
              </a:rPr>
              <a:t>(WIRE PREP) SEC 2 STEP 3</a:t>
            </a:r>
          </a:p>
          <a:p>
            <a:endParaRPr lang="en-CA" sz="1800" b="1" dirty="0">
              <a:solidFill>
                <a:schemeClr val="accent1"/>
              </a:solidFill>
              <a:latin typeface="Agency FB" panose="020B0503020202020204" pitchFamily="34" charset="0"/>
            </a:endParaRPr>
          </a:p>
          <a:p>
            <a:endParaRPr lang="en-CA" sz="1800" b="1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EB5AC26E-A671-236B-C5CE-F1F1DF0C5950}"/>
              </a:ext>
            </a:extLst>
          </p:cNvPr>
          <p:cNvSpPr txBox="1"/>
          <p:nvPr/>
        </p:nvSpPr>
        <p:spPr>
          <a:xfrm>
            <a:off x="895207" y="3796880"/>
            <a:ext cx="46557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2"/>
                </a:solidFill>
                <a:latin typeface="Agency FB" panose="020B0503020202020204" pitchFamily="34" charset="0"/>
              </a:rPr>
              <a:t>Strip both ends of all wires Â½ inch, for the 8 AWG except Black , which should have one end stripped to 1 inch and the other to Â½ inch.</a:t>
            </a:r>
            <a:endParaRPr lang="en-US" sz="4000" i="0" u="none" strike="noStrike" dirty="0">
              <a:solidFill>
                <a:schemeClr val="tx2"/>
              </a:solidFill>
              <a:effectLst/>
              <a:latin typeface="Agency FB" panose="020B0503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000" i="0" u="none" strike="noStrike" dirty="0">
              <a:solidFill>
                <a:schemeClr val="bg1"/>
              </a:solidFill>
              <a:effectLst/>
              <a:latin typeface="Agency FB" panose="020B05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4000" dirty="0">
              <a:latin typeface="Agency FB" panose="020B0503020202020204" pitchFamily="34" charset="0"/>
            </a:endParaRPr>
          </a:p>
        </p:txBody>
      </p:sp>
      <p:pic>
        <p:nvPicPr>
          <p:cNvPr id="14" name="Picture 13" descr="tacel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77" y="422193"/>
            <a:ext cx="1712930" cy="5174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706D14B-1BF6-88C7-835A-A0C5956D1E58}"/>
              </a:ext>
            </a:extLst>
          </p:cNvPr>
          <p:cNvSpPr/>
          <p:nvPr/>
        </p:nvSpPr>
        <p:spPr>
          <a:xfrm>
            <a:off x="350177" y="402647"/>
            <a:ext cx="1696453" cy="540496"/>
          </a:xfrm>
          <a:prstGeom prst="roundRect">
            <a:avLst/>
          </a:prstGeom>
          <a:solidFill>
            <a:schemeClr val="bg1"/>
          </a:solidFill>
          <a:ln>
            <a:solidFill>
              <a:srgbClr val="373F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9AC054-C8B1-D8A7-C040-807C8A35D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77" y="973251"/>
            <a:ext cx="5200793" cy="2016224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cap="none" baseline="0">
                <a:latin typeface="Agency FB" panose="020B0503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CA" sz="3600" dirty="0"/>
              <a:t>SECTION 2 - STEP 4
-----------------------------------
SOLDER WRAPPING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8CF370-A956-A6B2-8179-D38D8499AAE8}"/>
              </a:ext>
            </a:extLst>
          </p:cNvPr>
          <p:cNvSpPr txBox="1"/>
          <p:nvPr/>
        </p:nvSpPr>
        <p:spPr>
          <a:xfrm>
            <a:off x="895207" y="3165938"/>
            <a:ext cx="465576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solidFill>
                  <a:schemeClr val="accent2"/>
                </a:solidFill>
                <a:effectLst/>
                <a:latin typeface="Agency FB" panose="020B0503020202020204" pitchFamily="34" charset="0"/>
              </a:rPr>
              <a:t>STEPS:</a:t>
            </a:r>
            <a:endParaRPr lang="en-US" sz="1800" b="1" i="0" u="none" strike="noStrike" dirty="0">
              <a:solidFill>
                <a:schemeClr val="tx2"/>
              </a:solidFill>
              <a:effectLst/>
              <a:latin typeface="Agency FB" panose="020B0503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chemeClr val="bg1"/>
              </a:solidFill>
              <a:effectLst/>
              <a:latin typeface="Agency FB" panose="020B0503020202020204" pitchFamily="34" charset="0"/>
            </a:endParaRPr>
          </a:p>
          <a:p>
            <a:endParaRPr lang="en-CA" dirty="0">
              <a:latin typeface="Agency FB" panose="020B05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AACDDF-D7DA-5F54-E53C-D1B45D187251}"/>
              </a:ext>
            </a:extLst>
          </p:cNvPr>
          <p:cNvSpPr txBox="1"/>
          <p:nvPr/>
        </p:nvSpPr>
        <p:spPr>
          <a:xfrm>
            <a:off x="6598468" y="256292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solidFill>
                  <a:schemeClr val="tx2"/>
                </a:solidFill>
                <a:latin typeface="Agency FB" panose="020B0503020202020204" pitchFamily="34" charset="0"/>
              </a:rPr>
              <a:t>VIDEO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95749D-33FA-3261-65BA-2877F49F75D3}"/>
              </a:ext>
            </a:extLst>
          </p:cNvPr>
          <p:cNvSpPr txBox="1"/>
          <p:nvPr/>
        </p:nvSpPr>
        <p:spPr>
          <a:xfrm>
            <a:off x="9598020" y="32084"/>
            <a:ext cx="768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accent1"/>
                </a:solidFill>
                <a:latin typeface="Agency FB" panose="020B0503020202020204" pitchFamily="34" charset="0"/>
              </a:rPr>
              <a:t>(WIRE PREP) SEC 2 STEP 4</a:t>
            </a:r>
          </a:p>
          <a:p>
            <a:endParaRPr lang="en-CA" sz="1800" b="1" dirty="0">
              <a:solidFill>
                <a:schemeClr val="accent1"/>
              </a:solidFill>
              <a:latin typeface="Agency FB" panose="020B0503020202020204" pitchFamily="34" charset="0"/>
            </a:endParaRPr>
          </a:p>
          <a:p>
            <a:endParaRPr lang="en-CA" sz="1800" b="1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EB5AC26E-A671-236B-C5CE-F1F1DF0C5950}"/>
              </a:ext>
            </a:extLst>
          </p:cNvPr>
          <p:cNvSpPr txBox="1"/>
          <p:nvPr/>
        </p:nvSpPr>
        <p:spPr>
          <a:xfrm>
            <a:off x="895207" y="3796880"/>
            <a:ext cx="46557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2"/>
                </a:solidFill>
                <a:latin typeface="Agency FB" panose="020B0503020202020204" pitchFamily="34" charset="0"/>
              </a:rPr>
              <a:t>Wrap solder around the stripped ends of all the wires</a:t>
            </a:r>
            <a:endParaRPr lang="en-US" sz="4000" i="0" u="none" strike="noStrike" dirty="0">
              <a:solidFill>
                <a:schemeClr val="tx2"/>
              </a:solidFill>
              <a:effectLst/>
              <a:latin typeface="Agency FB" panose="020B0503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000" i="0" u="none" strike="noStrike" dirty="0">
              <a:solidFill>
                <a:schemeClr val="bg1"/>
              </a:solidFill>
              <a:effectLst/>
              <a:latin typeface="Agency FB" panose="020B05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4000" dirty="0">
              <a:latin typeface="Agency FB" panose="020B0503020202020204" pitchFamily="34" charset="0"/>
            </a:endParaRPr>
          </a:p>
        </p:txBody>
      </p:sp>
      <p:pic>
        <p:nvPicPr>
          <p:cNvPr id="14" name="Picture 13" descr="tacel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77" y="422193"/>
            <a:ext cx="1712930" cy="5174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706D14B-1BF6-88C7-835A-A0C5956D1E58}"/>
              </a:ext>
            </a:extLst>
          </p:cNvPr>
          <p:cNvSpPr/>
          <p:nvPr/>
        </p:nvSpPr>
        <p:spPr>
          <a:xfrm>
            <a:off x="350177" y="402647"/>
            <a:ext cx="1696453" cy="540496"/>
          </a:xfrm>
          <a:prstGeom prst="roundRect">
            <a:avLst/>
          </a:prstGeom>
          <a:solidFill>
            <a:schemeClr val="bg1"/>
          </a:solidFill>
          <a:ln>
            <a:solidFill>
              <a:srgbClr val="373F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9AC054-C8B1-D8A7-C040-807C8A35D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77" y="973251"/>
            <a:ext cx="5200793" cy="2016224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cap="none" baseline="0">
                <a:latin typeface="Agency FB" panose="020B0503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CA" sz="3600" dirty="0"/>
              <a:t>SECTION 2 - STEP 5
-----------------------------------
SOLDERING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8CF370-A956-A6B2-8179-D38D8499AAE8}"/>
              </a:ext>
            </a:extLst>
          </p:cNvPr>
          <p:cNvSpPr txBox="1"/>
          <p:nvPr/>
        </p:nvSpPr>
        <p:spPr>
          <a:xfrm>
            <a:off x="895207" y="3165938"/>
            <a:ext cx="465576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solidFill>
                  <a:schemeClr val="accent2"/>
                </a:solidFill>
                <a:effectLst/>
                <a:latin typeface="Agency FB" panose="020B0503020202020204" pitchFamily="34" charset="0"/>
              </a:rPr>
              <a:t>STEPS:</a:t>
            </a:r>
            <a:endParaRPr lang="en-US" sz="1800" b="1" i="0" u="none" strike="noStrike" dirty="0">
              <a:solidFill>
                <a:schemeClr val="tx2"/>
              </a:solidFill>
              <a:effectLst/>
              <a:latin typeface="Agency FB" panose="020B0503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chemeClr val="bg1"/>
              </a:solidFill>
              <a:effectLst/>
              <a:latin typeface="Agency FB" panose="020B0503020202020204" pitchFamily="34" charset="0"/>
            </a:endParaRPr>
          </a:p>
          <a:p>
            <a:endParaRPr lang="en-CA" dirty="0">
              <a:latin typeface="Agency FB" panose="020B05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AACDDF-D7DA-5F54-E53C-D1B45D187251}"/>
              </a:ext>
            </a:extLst>
          </p:cNvPr>
          <p:cNvSpPr txBox="1"/>
          <p:nvPr/>
        </p:nvSpPr>
        <p:spPr>
          <a:xfrm>
            <a:off x="6598468" y="256292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solidFill>
                  <a:schemeClr val="tx2"/>
                </a:solidFill>
                <a:latin typeface="Agency FB" panose="020B0503020202020204" pitchFamily="34" charset="0"/>
              </a:rPr>
              <a:t>VIDEO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95749D-33FA-3261-65BA-2877F49F75D3}"/>
              </a:ext>
            </a:extLst>
          </p:cNvPr>
          <p:cNvSpPr txBox="1"/>
          <p:nvPr/>
        </p:nvSpPr>
        <p:spPr>
          <a:xfrm>
            <a:off x="9598020" y="32084"/>
            <a:ext cx="768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accent1"/>
                </a:solidFill>
                <a:latin typeface="Agency FB" panose="020B0503020202020204" pitchFamily="34" charset="0"/>
              </a:rPr>
              <a:t>(WIRE PREP) SEC 2 STEP 5</a:t>
            </a:r>
          </a:p>
          <a:p>
            <a:endParaRPr lang="en-CA" sz="1800" b="1" dirty="0">
              <a:solidFill>
                <a:schemeClr val="accent1"/>
              </a:solidFill>
              <a:latin typeface="Agency FB" panose="020B0503020202020204" pitchFamily="34" charset="0"/>
            </a:endParaRPr>
          </a:p>
          <a:p>
            <a:endParaRPr lang="en-CA" sz="1800" b="1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EB5AC26E-A671-236B-C5CE-F1F1DF0C5950}"/>
              </a:ext>
            </a:extLst>
          </p:cNvPr>
          <p:cNvSpPr txBox="1"/>
          <p:nvPr/>
        </p:nvSpPr>
        <p:spPr>
          <a:xfrm>
            <a:off x="895207" y="3796880"/>
            <a:ext cx="46557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2"/>
                </a:solidFill>
                <a:latin typeface="Agency FB" panose="020B0503020202020204" pitchFamily="34" charset="0"/>
              </a:rPr>
              <a:t>Solder all wire ends, ensuring no loose wire strands remain.</a:t>
            </a:r>
            <a:endParaRPr lang="en-US" sz="4000" i="0" u="none" strike="noStrike" dirty="0">
              <a:solidFill>
                <a:schemeClr val="tx2"/>
              </a:solidFill>
              <a:effectLst/>
              <a:latin typeface="Agency FB" panose="020B0503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000" i="0" u="none" strike="noStrike" dirty="0">
              <a:solidFill>
                <a:schemeClr val="bg1"/>
              </a:solidFill>
              <a:effectLst/>
              <a:latin typeface="Agency FB" panose="020B05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4000" dirty="0">
              <a:latin typeface="Agency FB" panose="020B0503020202020204" pitchFamily="34" charset="0"/>
            </a:endParaRPr>
          </a:p>
        </p:txBody>
      </p:sp>
      <p:pic>
        <p:nvPicPr>
          <p:cNvPr id="14" name="Picture 13" descr="tacel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77" y="422193"/>
            <a:ext cx="1712930" cy="5174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706D14B-1BF6-88C7-835A-A0C5956D1E58}"/>
              </a:ext>
            </a:extLst>
          </p:cNvPr>
          <p:cNvSpPr/>
          <p:nvPr/>
        </p:nvSpPr>
        <p:spPr>
          <a:xfrm>
            <a:off x="350177" y="402647"/>
            <a:ext cx="1696453" cy="540496"/>
          </a:xfrm>
          <a:prstGeom prst="roundRect">
            <a:avLst/>
          </a:prstGeom>
          <a:solidFill>
            <a:schemeClr val="bg1"/>
          </a:solidFill>
          <a:ln>
            <a:solidFill>
              <a:srgbClr val="373F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9AC054-C8B1-D8A7-C040-807C8A35D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77" y="973251"/>
            <a:ext cx="5200793" cy="2016224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cap="none" baseline="0">
                <a:latin typeface="Agency FB" panose="020B0503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CA" sz="3600" dirty="0"/>
              <a:t>SECTION 3 - STEP 1
-----------------------------------
6 AWG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8CF370-A956-A6B2-8179-D38D8499AAE8}"/>
              </a:ext>
            </a:extLst>
          </p:cNvPr>
          <p:cNvSpPr txBox="1"/>
          <p:nvPr/>
        </p:nvSpPr>
        <p:spPr>
          <a:xfrm>
            <a:off x="895207" y="3165938"/>
            <a:ext cx="465576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solidFill>
                  <a:schemeClr val="accent2"/>
                </a:solidFill>
                <a:effectLst/>
                <a:latin typeface="Agency FB" panose="020B0503020202020204" pitchFamily="34" charset="0"/>
              </a:rPr>
              <a:t>STEPS:</a:t>
            </a:r>
            <a:endParaRPr lang="en-US" sz="1800" b="1" i="0" u="none" strike="noStrike" dirty="0">
              <a:solidFill>
                <a:schemeClr val="tx2"/>
              </a:solidFill>
              <a:effectLst/>
              <a:latin typeface="Agency FB" panose="020B0503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chemeClr val="bg1"/>
              </a:solidFill>
              <a:effectLst/>
              <a:latin typeface="Agency FB" panose="020B0503020202020204" pitchFamily="34" charset="0"/>
            </a:endParaRPr>
          </a:p>
          <a:p>
            <a:endParaRPr lang="en-CA" dirty="0">
              <a:latin typeface="Agency FB" panose="020B05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AACDDF-D7DA-5F54-E53C-D1B45D187251}"/>
              </a:ext>
            </a:extLst>
          </p:cNvPr>
          <p:cNvSpPr txBox="1"/>
          <p:nvPr/>
        </p:nvSpPr>
        <p:spPr>
          <a:xfrm>
            <a:off x="6598468" y="256292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solidFill>
                  <a:schemeClr val="tx2"/>
                </a:solidFill>
                <a:latin typeface="Agency FB" panose="020B0503020202020204" pitchFamily="34" charset="0"/>
              </a:rPr>
              <a:t>VIDEO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95749D-33FA-3261-65BA-2877F49F75D3}"/>
              </a:ext>
            </a:extLst>
          </p:cNvPr>
          <p:cNvSpPr txBox="1"/>
          <p:nvPr/>
        </p:nvSpPr>
        <p:spPr>
          <a:xfrm>
            <a:off x="9598020" y="32084"/>
            <a:ext cx="768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accent1"/>
                </a:solidFill>
                <a:latin typeface="Agency FB" panose="020B0503020202020204" pitchFamily="34" charset="0"/>
              </a:rPr>
              <a:t>(WIRING CONNECTIONS) SEC 3 STEP 1</a:t>
            </a:r>
          </a:p>
          <a:p>
            <a:endParaRPr lang="en-CA" sz="1800" b="1" dirty="0">
              <a:solidFill>
                <a:schemeClr val="accent1"/>
              </a:solidFill>
              <a:latin typeface="Agency FB" panose="020B0503020202020204" pitchFamily="34" charset="0"/>
            </a:endParaRPr>
          </a:p>
          <a:p>
            <a:endParaRPr lang="en-CA" sz="1800" b="1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EB5AC26E-A671-236B-C5CE-F1F1DF0C5950}"/>
              </a:ext>
            </a:extLst>
          </p:cNvPr>
          <p:cNvSpPr txBox="1"/>
          <p:nvPr/>
        </p:nvSpPr>
        <p:spPr>
          <a:xfrm>
            <a:off x="895207" y="3796880"/>
            <a:ext cx="46557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2"/>
                </a:solidFill>
                <a:latin typeface="Agency FB" panose="020B0503020202020204" pitchFamily="34" charset="0"/>
              </a:rPr>
              <a:t>Starts with 6 AWG Green and goes from GB to NB. Then 6 AWG AWG Red and Black From 60A 2 Pole terminal Breaker to Block.</a:t>
            </a:r>
            <a:endParaRPr lang="en-US" sz="4000" i="0" u="none" strike="noStrike" dirty="0">
              <a:solidFill>
                <a:schemeClr val="tx2"/>
              </a:solidFill>
              <a:effectLst/>
              <a:latin typeface="Agency FB" panose="020B0503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000" i="0" u="none" strike="noStrike" dirty="0">
              <a:solidFill>
                <a:schemeClr val="bg1"/>
              </a:solidFill>
              <a:effectLst/>
              <a:latin typeface="Agency FB" panose="020B05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4000" dirty="0">
              <a:latin typeface="Agency FB" panose="020B0503020202020204" pitchFamily="34" charset="0"/>
            </a:endParaRPr>
          </a:p>
        </p:txBody>
      </p:sp>
      <p:pic>
        <p:nvPicPr>
          <p:cNvPr id="14" name="Picture 13" descr="tacel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77" y="422193"/>
            <a:ext cx="1712930" cy="517448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Gre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1_Parallax">
  <a:themeElements>
    <a:clrScheme name="BEST RED">
      <a:dk1>
        <a:srgbClr val="FFFFFF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BC1C1C"/>
      </a:accent2>
      <a:accent3>
        <a:srgbClr val="BC1C1C"/>
      </a:accent3>
      <a:accent4>
        <a:srgbClr val="BC1C1C"/>
      </a:accent4>
      <a:accent5>
        <a:srgbClr val="BC1C1C"/>
      </a:accent5>
      <a:accent6>
        <a:srgbClr val="BC1C1C"/>
      </a:accent6>
      <a:hlink>
        <a:srgbClr val="BC1C1C"/>
      </a:hlink>
      <a:folHlink>
        <a:srgbClr val="BC1C1C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Custom 2">
    <a:dk1>
      <a:srgbClr val="FFFFFF"/>
    </a:dk1>
    <a:lt1>
      <a:sysClr val="window" lastClr="FFFFFF"/>
    </a:lt1>
    <a:dk2>
      <a:srgbClr val="212121"/>
    </a:dk2>
    <a:lt2>
      <a:srgbClr val="CDD0D1"/>
    </a:lt2>
    <a:accent1>
      <a:srgbClr val="7030A0"/>
    </a:accent1>
    <a:accent2>
      <a:srgbClr val="7030A0"/>
    </a:accent2>
    <a:accent3>
      <a:srgbClr val="7030A0"/>
    </a:accent3>
    <a:accent4>
      <a:srgbClr val="7030A0"/>
    </a:accent4>
    <a:accent5>
      <a:srgbClr val="7030A0"/>
    </a:accent5>
    <a:accent6>
      <a:srgbClr val="7030A0"/>
    </a:accent6>
    <a:hlink>
      <a:srgbClr val="7030A0"/>
    </a:hlink>
    <a:folHlink>
      <a:srgbClr val="7030A0"/>
    </a:folHlink>
  </a:clrScheme>
</a:themeOverride>
</file>

<file path=ppt/theme/themeOverride2.xml><?xml version="1.0" encoding="utf-8"?>
<a:themeOverride xmlns:a="http://schemas.openxmlformats.org/drawingml/2006/main">
  <a:clrScheme name="Custom 2">
    <a:dk1>
      <a:srgbClr val="FFFFFF"/>
    </a:dk1>
    <a:lt1>
      <a:sysClr val="window" lastClr="FFFFFF"/>
    </a:lt1>
    <a:dk2>
      <a:srgbClr val="212121"/>
    </a:dk2>
    <a:lt2>
      <a:srgbClr val="CDD0D1"/>
    </a:lt2>
    <a:accent1>
      <a:srgbClr val="7030A0"/>
    </a:accent1>
    <a:accent2>
      <a:srgbClr val="7030A0"/>
    </a:accent2>
    <a:accent3>
      <a:srgbClr val="7030A0"/>
    </a:accent3>
    <a:accent4>
      <a:srgbClr val="7030A0"/>
    </a:accent4>
    <a:accent5>
      <a:srgbClr val="7030A0"/>
    </a:accent5>
    <a:accent6>
      <a:srgbClr val="7030A0"/>
    </a:accent6>
    <a:hlink>
      <a:srgbClr val="7030A0"/>
    </a:hlink>
    <a:folHlink>
      <a:srgbClr val="7030A0"/>
    </a:folHlink>
  </a:clrScheme>
</a:themeOverride>
</file>

<file path=ppt/theme/themeOverride3.xml><?xml version="1.0" encoding="utf-8"?>
<a:themeOverride xmlns:a="http://schemas.openxmlformats.org/drawingml/2006/main">
  <a:clrScheme name="Custom 2">
    <a:dk1>
      <a:srgbClr val="FFFFFF"/>
    </a:dk1>
    <a:lt1>
      <a:sysClr val="window" lastClr="FFFFFF"/>
    </a:lt1>
    <a:dk2>
      <a:srgbClr val="212121"/>
    </a:dk2>
    <a:lt2>
      <a:srgbClr val="CDD0D1"/>
    </a:lt2>
    <a:accent1>
      <a:srgbClr val="7030A0"/>
    </a:accent1>
    <a:accent2>
      <a:srgbClr val="7030A0"/>
    </a:accent2>
    <a:accent3>
      <a:srgbClr val="7030A0"/>
    </a:accent3>
    <a:accent4>
      <a:srgbClr val="7030A0"/>
    </a:accent4>
    <a:accent5>
      <a:srgbClr val="7030A0"/>
    </a:accent5>
    <a:accent6>
      <a:srgbClr val="7030A0"/>
    </a:accent6>
    <a:hlink>
      <a:srgbClr val="7030A0"/>
    </a:hlink>
    <a:folHlink>
      <a:srgbClr val="7030A0"/>
    </a:folHlink>
  </a:clrScheme>
</a:themeOverride>
</file>

<file path=ppt/theme/themeOverride4.xml><?xml version="1.0" encoding="utf-8"?>
<a:themeOverride xmlns:a="http://schemas.openxmlformats.org/drawingml/2006/main">
  <a:clrScheme name="Custom 2">
    <a:dk1>
      <a:srgbClr val="FFFFFF"/>
    </a:dk1>
    <a:lt1>
      <a:sysClr val="window" lastClr="FFFFFF"/>
    </a:lt1>
    <a:dk2>
      <a:srgbClr val="212121"/>
    </a:dk2>
    <a:lt2>
      <a:srgbClr val="CDD0D1"/>
    </a:lt2>
    <a:accent1>
      <a:srgbClr val="7030A0"/>
    </a:accent1>
    <a:accent2>
      <a:srgbClr val="7030A0"/>
    </a:accent2>
    <a:accent3>
      <a:srgbClr val="7030A0"/>
    </a:accent3>
    <a:accent4>
      <a:srgbClr val="7030A0"/>
    </a:accent4>
    <a:accent5>
      <a:srgbClr val="7030A0"/>
    </a:accent5>
    <a:accent6>
      <a:srgbClr val="7030A0"/>
    </a:accent6>
    <a:hlink>
      <a:srgbClr val="7030A0"/>
    </a:hlink>
    <a:folHlink>
      <a:srgbClr val="7030A0"/>
    </a:folHlink>
  </a:clrScheme>
</a:themeOverride>
</file>

<file path=ppt/theme/themeOverride5.xml><?xml version="1.0" encoding="utf-8"?>
<a:themeOverride xmlns:a="http://schemas.openxmlformats.org/drawingml/2006/main">
  <a:clrScheme name="Custom 2">
    <a:dk1>
      <a:srgbClr val="FFFFFF"/>
    </a:dk1>
    <a:lt1>
      <a:sysClr val="window" lastClr="FFFFFF"/>
    </a:lt1>
    <a:dk2>
      <a:srgbClr val="212121"/>
    </a:dk2>
    <a:lt2>
      <a:srgbClr val="CDD0D1"/>
    </a:lt2>
    <a:accent1>
      <a:srgbClr val="7030A0"/>
    </a:accent1>
    <a:accent2>
      <a:srgbClr val="7030A0"/>
    </a:accent2>
    <a:accent3>
      <a:srgbClr val="7030A0"/>
    </a:accent3>
    <a:accent4>
      <a:srgbClr val="7030A0"/>
    </a:accent4>
    <a:accent5>
      <a:srgbClr val="7030A0"/>
    </a:accent5>
    <a:accent6>
      <a:srgbClr val="7030A0"/>
    </a:accent6>
    <a:hlink>
      <a:srgbClr val="7030A0"/>
    </a:hlink>
    <a:folHlink>
      <a:srgbClr val="7030A0"/>
    </a:folHlink>
  </a:clrScheme>
</a:themeOverride>
</file>

<file path=ppt/theme/themeOverride6.xml><?xml version="1.0" encoding="utf-8"?>
<a:themeOverride xmlns:a="http://schemas.openxmlformats.org/drawingml/2006/main">
  <a:clrScheme name="Custom 1">
    <a:dk1>
      <a:srgbClr val="FFFFFF"/>
    </a:dk1>
    <a:lt1>
      <a:sysClr val="window" lastClr="FFFFFF"/>
    </a:lt1>
    <a:dk2>
      <a:srgbClr val="212121"/>
    </a:dk2>
    <a:lt2>
      <a:srgbClr val="CDD0D1"/>
    </a:lt2>
    <a:accent1>
      <a:srgbClr val="0070C0"/>
    </a:accent1>
    <a:accent2>
      <a:srgbClr val="0070C0"/>
    </a:accent2>
    <a:accent3>
      <a:srgbClr val="0070C0"/>
    </a:accent3>
    <a:accent4>
      <a:srgbClr val="0070C0"/>
    </a:accent4>
    <a:accent5>
      <a:srgbClr val="0070C0"/>
    </a:accent5>
    <a:accent6>
      <a:srgbClr val="0070C0"/>
    </a:accent6>
    <a:hlink>
      <a:srgbClr val="0070C0"/>
    </a:hlink>
    <a:folHlink>
      <a:srgbClr val="0070C0"/>
    </a:folHlink>
  </a:clrScheme>
</a:themeOverride>
</file>

<file path=ppt/theme/themeOverride7.xml><?xml version="1.0" encoding="utf-8"?>
<a:themeOverride xmlns:a="http://schemas.openxmlformats.org/drawingml/2006/main">
  <a:clrScheme name="Custom 1">
    <a:dk1>
      <a:srgbClr val="FFFFFF"/>
    </a:dk1>
    <a:lt1>
      <a:sysClr val="window" lastClr="FFFFFF"/>
    </a:lt1>
    <a:dk2>
      <a:srgbClr val="212121"/>
    </a:dk2>
    <a:lt2>
      <a:srgbClr val="CDD0D1"/>
    </a:lt2>
    <a:accent1>
      <a:srgbClr val="0070C0"/>
    </a:accent1>
    <a:accent2>
      <a:srgbClr val="0070C0"/>
    </a:accent2>
    <a:accent3>
      <a:srgbClr val="0070C0"/>
    </a:accent3>
    <a:accent4>
      <a:srgbClr val="0070C0"/>
    </a:accent4>
    <a:accent5>
      <a:srgbClr val="0070C0"/>
    </a:accent5>
    <a:accent6>
      <a:srgbClr val="0070C0"/>
    </a:accent6>
    <a:hlink>
      <a:srgbClr val="0070C0"/>
    </a:hlink>
    <a:folHlink>
      <a:srgbClr val="0070C0"/>
    </a:folHlink>
  </a:clrScheme>
</a:themeOverride>
</file>

<file path=ppt/theme/themeOverride8.xml><?xml version="1.0" encoding="utf-8"?>
<a:themeOverride xmlns:a="http://schemas.openxmlformats.org/drawingml/2006/main">
  <a:clrScheme name="Custom 1">
    <a:dk1>
      <a:srgbClr val="FFFFFF"/>
    </a:dk1>
    <a:lt1>
      <a:sysClr val="window" lastClr="FFFFFF"/>
    </a:lt1>
    <a:dk2>
      <a:srgbClr val="212121"/>
    </a:dk2>
    <a:lt2>
      <a:srgbClr val="CDD0D1"/>
    </a:lt2>
    <a:accent1>
      <a:srgbClr val="0070C0"/>
    </a:accent1>
    <a:accent2>
      <a:srgbClr val="0070C0"/>
    </a:accent2>
    <a:accent3>
      <a:srgbClr val="0070C0"/>
    </a:accent3>
    <a:accent4>
      <a:srgbClr val="0070C0"/>
    </a:accent4>
    <a:accent5>
      <a:srgbClr val="0070C0"/>
    </a:accent5>
    <a:accent6>
      <a:srgbClr val="0070C0"/>
    </a:accent6>
    <a:hlink>
      <a:srgbClr val="0070C0"/>
    </a:hlink>
    <a:folHlink>
      <a:srgbClr val="0070C0"/>
    </a:folHlink>
  </a:clrScheme>
</a:themeOverride>
</file>

<file path=ppt/theme/themeOverride9.xml><?xml version="1.0" encoding="utf-8"?>
<a:themeOverride xmlns:a="http://schemas.openxmlformats.org/drawingml/2006/main">
  <a:clrScheme name="Custom 1">
    <a:dk1>
      <a:srgbClr val="FFFFFF"/>
    </a:dk1>
    <a:lt1>
      <a:sysClr val="window" lastClr="FFFFFF"/>
    </a:lt1>
    <a:dk2>
      <a:srgbClr val="212121"/>
    </a:dk2>
    <a:lt2>
      <a:srgbClr val="CDD0D1"/>
    </a:lt2>
    <a:accent1>
      <a:srgbClr val="0070C0"/>
    </a:accent1>
    <a:accent2>
      <a:srgbClr val="0070C0"/>
    </a:accent2>
    <a:accent3>
      <a:srgbClr val="0070C0"/>
    </a:accent3>
    <a:accent4>
      <a:srgbClr val="0070C0"/>
    </a:accent4>
    <a:accent5>
      <a:srgbClr val="0070C0"/>
    </a:accent5>
    <a:accent6>
      <a:srgbClr val="0070C0"/>
    </a:accent6>
    <a:hlink>
      <a:srgbClr val="0070C0"/>
    </a:hlink>
    <a:folHlink>
      <a:srgbClr val="0070C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11138</TotalTime>
  <Words>447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Agency FB</vt:lpstr>
      <vt:lpstr>Aptos</vt:lpstr>
      <vt:lpstr>Arial</vt:lpstr>
      <vt:lpstr>Corbel</vt:lpstr>
      <vt:lpstr>Parallax</vt:lpstr>
      <vt:lpstr>1_Parallax</vt:lpstr>
      <vt:lpstr>{SECTION TITLE}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marques</dc:creator>
  <cp:lastModifiedBy>Lorenzo Lombard</cp:lastModifiedBy>
  <cp:revision>39</cp:revision>
  <dcterms:created xsi:type="dcterms:W3CDTF">2024-12-05T03:43:07Z</dcterms:created>
  <dcterms:modified xsi:type="dcterms:W3CDTF">2025-02-11T19:25:28Z</dcterms:modified>
</cp:coreProperties>
</file>