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80" r:id="rId6"/>
    <p:sldId id="281" r:id="rId7"/>
    <p:sldId id="282" r:id="rId8"/>
    <p:sldId id="283" r:id="rId9"/>
    <p:sldId id="284" r:id="rId10"/>
    <p:sldId id="27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103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34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029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05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71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84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587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247650" y="1404939"/>
            <a:ext cx="11715750" cy="477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01400" y="298847"/>
            <a:ext cx="800100" cy="67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247650" y="136525"/>
            <a:ext cx="10877550" cy="117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>
            <a:off x="247650" y="1490663"/>
            <a:ext cx="574992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2"/>
          </p:nvPr>
        </p:nvSpPr>
        <p:spPr>
          <a:xfrm>
            <a:off x="247650" y="2314575"/>
            <a:ext cx="574992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3"/>
          </p:nvPr>
        </p:nvSpPr>
        <p:spPr>
          <a:xfrm>
            <a:off x="6172200" y="1490663"/>
            <a:ext cx="574992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4"/>
          </p:nvPr>
        </p:nvSpPr>
        <p:spPr>
          <a:xfrm>
            <a:off x="6172200" y="2314575"/>
            <a:ext cx="5749924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01400" y="298847"/>
            <a:ext cx="800100" cy="67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01400" y="298847"/>
            <a:ext cx="800100" cy="67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6" name="Google Shape;11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46062" y="1482724"/>
            <a:ext cx="5297488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  <a:defRPr sz="320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5773738" y="1482725"/>
            <a:ext cx="617220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2"/>
          </p:nvPr>
        </p:nvSpPr>
        <p:spPr>
          <a:xfrm>
            <a:off x="246062" y="2552700"/>
            <a:ext cx="5297488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268288" y="1482724"/>
            <a:ext cx="5370512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  <a:defRPr sz="320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>
            <a:spLocks noGrp="1"/>
          </p:cNvSpPr>
          <p:nvPr>
            <p:ph type="pic" idx="2"/>
          </p:nvPr>
        </p:nvSpPr>
        <p:spPr>
          <a:xfrm>
            <a:off x="5811838" y="1482725"/>
            <a:ext cx="61722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268288" y="2552700"/>
            <a:ext cx="5370512" cy="36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texto vertical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10871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 rot="5400000">
            <a:off x="3405189" y="-1752599"/>
            <a:ext cx="4772024" cy="11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5915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2">
            <a:alphaModFix/>
          </a:blip>
          <a:srcRect t="21875" b="67253"/>
          <a:stretch/>
        </p:blipFill>
        <p:spPr>
          <a:xfrm rot="5400000">
            <a:off x="8390184" y="3056186"/>
            <a:ext cx="6858000" cy="74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7846465" y="2745829"/>
            <a:ext cx="5811838" cy="10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2247105" y="-1634330"/>
            <a:ext cx="5811838" cy="981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295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534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 t="21875" b="67253"/>
          <a:stretch/>
        </p:blipFill>
        <p:spPr>
          <a:xfrm rot="5400000">
            <a:off x="8390184" y="3056186"/>
            <a:ext cx="6858000" cy="74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  <a:defRPr sz="600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175" y="193675"/>
            <a:ext cx="1085850" cy="91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1524000" y="2019299"/>
            <a:ext cx="9144000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  <a:defRPr sz="600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t="21876" b="218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t="27712" b="26675"/>
          <a:stretch/>
        </p:blipFill>
        <p:spPr>
          <a:xfrm>
            <a:off x="0" y="1435697"/>
            <a:ext cx="12172904" cy="41650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3321132" y="2019299"/>
            <a:ext cx="7445410" cy="14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302082" y="3835490"/>
            <a:ext cx="7464460" cy="8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cxnSp>
        <p:nvCxnSpPr>
          <p:cNvPr id="44" name="Google Shape;44;p5"/>
          <p:cNvCxnSpPr/>
          <p:nvPr/>
        </p:nvCxnSpPr>
        <p:spPr>
          <a:xfrm>
            <a:off x="1406541" y="3591697"/>
            <a:ext cx="9360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45;p5"/>
          <p:cNvCxnSpPr/>
          <p:nvPr/>
        </p:nvCxnSpPr>
        <p:spPr>
          <a:xfrm flipH="1">
            <a:off x="3100481" y="2158313"/>
            <a:ext cx="1" cy="12731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749" y="2158313"/>
            <a:ext cx="1279083" cy="118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t="21876" b="218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 t="18302" b="36102"/>
          <a:stretch/>
        </p:blipFill>
        <p:spPr>
          <a:xfrm>
            <a:off x="-4663" y="1435696"/>
            <a:ext cx="12192000" cy="416500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3321132" y="2019299"/>
            <a:ext cx="7445410" cy="14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3302082" y="3835490"/>
            <a:ext cx="7464460" cy="8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cxnSp>
        <p:nvCxnSpPr>
          <p:cNvPr id="55" name="Google Shape;55;p6"/>
          <p:cNvCxnSpPr/>
          <p:nvPr/>
        </p:nvCxnSpPr>
        <p:spPr>
          <a:xfrm>
            <a:off x="1406541" y="3591697"/>
            <a:ext cx="9360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6"/>
          <p:cNvCxnSpPr/>
          <p:nvPr/>
        </p:nvCxnSpPr>
        <p:spPr>
          <a:xfrm flipH="1">
            <a:off x="3100481" y="2158313"/>
            <a:ext cx="1" cy="12731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749" y="2158313"/>
            <a:ext cx="1279083" cy="118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apositiva de título">
  <p:cSld name="3_Diapositiva de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t="21876" b="218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t="20934" b="18332"/>
          <a:stretch/>
        </p:blipFill>
        <p:spPr>
          <a:xfrm>
            <a:off x="19096" y="1435696"/>
            <a:ext cx="12153807" cy="41650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ctrTitle"/>
          </p:nvPr>
        </p:nvSpPr>
        <p:spPr>
          <a:xfrm>
            <a:off x="3321132" y="2019299"/>
            <a:ext cx="7445410" cy="14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3302082" y="3835490"/>
            <a:ext cx="7464460" cy="8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cxnSp>
        <p:nvCxnSpPr>
          <p:cNvPr id="66" name="Google Shape;66;p7"/>
          <p:cNvCxnSpPr/>
          <p:nvPr/>
        </p:nvCxnSpPr>
        <p:spPr>
          <a:xfrm>
            <a:off x="1406541" y="3591697"/>
            <a:ext cx="9360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7"/>
          <p:cNvCxnSpPr/>
          <p:nvPr/>
        </p:nvCxnSpPr>
        <p:spPr>
          <a:xfrm flipH="1">
            <a:off x="3100481" y="2158313"/>
            <a:ext cx="1" cy="12731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8" name="Google Shape;6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749" y="2158313"/>
            <a:ext cx="1279083" cy="118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apositiva de título">
  <p:cSld name="5_Diapositiva de títul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t="21876" b="218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3">
            <a:alphaModFix/>
          </a:blip>
          <a:srcRect t="28089" b="26318"/>
          <a:stretch/>
        </p:blipFill>
        <p:spPr>
          <a:xfrm>
            <a:off x="19097" y="1435697"/>
            <a:ext cx="12153806" cy="41650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ctrTitle"/>
          </p:nvPr>
        </p:nvSpPr>
        <p:spPr>
          <a:xfrm>
            <a:off x="3321132" y="2019299"/>
            <a:ext cx="7445410" cy="14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3302082" y="3835490"/>
            <a:ext cx="7464460" cy="8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cxnSp>
        <p:nvCxnSpPr>
          <p:cNvPr id="77" name="Google Shape;77;p8"/>
          <p:cNvCxnSpPr/>
          <p:nvPr/>
        </p:nvCxnSpPr>
        <p:spPr>
          <a:xfrm>
            <a:off x="1406541" y="3591697"/>
            <a:ext cx="9360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8"/>
          <p:cNvCxnSpPr/>
          <p:nvPr/>
        </p:nvCxnSpPr>
        <p:spPr>
          <a:xfrm flipH="1">
            <a:off x="3100481" y="2158313"/>
            <a:ext cx="1" cy="12731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749" y="2158313"/>
            <a:ext cx="1279083" cy="118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apositiva de título">
  <p:cSld name="6_Diapositiva de títul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 rotWithShape="1">
          <a:blip r:embed="rId2">
            <a:alphaModFix/>
          </a:blip>
          <a:srcRect t="21876" b="218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3">
            <a:alphaModFix/>
          </a:blip>
          <a:srcRect t="32313" b="15695"/>
          <a:stretch/>
        </p:blipFill>
        <p:spPr>
          <a:xfrm>
            <a:off x="1" y="1435696"/>
            <a:ext cx="12192000" cy="41650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 txBox="1">
            <a:spLocks noGrp="1"/>
          </p:cNvSpPr>
          <p:nvPr>
            <p:ph type="ctrTitle"/>
          </p:nvPr>
        </p:nvSpPr>
        <p:spPr>
          <a:xfrm>
            <a:off x="3321132" y="2019299"/>
            <a:ext cx="7445410" cy="14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3302082" y="3835490"/>
            <a:ext cx="7464460" cy="8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cxnSp>
        <p:nvCxnSpPr>
          <p:cNvPr id="88" name="Google Shape;88;p9"/>
          <p:cNvCxnSpPr/>
          <p:nvPr/>
        </p:nvCxnSpPr>
        <p:spPr>
          <a:xfrm>
            <a:off x="1406541" y="3591697"/>
            <a:ext cx="9360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9"/>
          <p:cNvCxnSpPr/>
          <p:nvPr/>
        </p:nvCxnSpPr>
        <p:spPr>
          <a:xfrm flipH="1">
            <a:off x="3100481" y="2158313"/>
            <a:ext cx="1" cy="12731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749" y="2158313"/>
            <a:ext cx="1279083" cy="118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247650" y="1447801"/>
            <a:ext cx="5772150" cy="472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2"/>
          </p:nvPr>
        </p:nvSpPr>
        <p:spPr>
          <a:xfrm>
            <a:off x="6172200" y="1447801"/>
            <a:ext cx="5772150" cy="472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247650" y="1404939"/>
            <a:ext cx="11715750" cy="477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247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598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8">
            <a:alphaModFix/>
          </a:blip>
          <a:srcRect t="21875" b="67253"/>
          <a:stretch/>
        </p:blipFill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B78BF9-F81D-4922-AA25-61141BD0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1783080"/>
            <a:ext cx="10658133" cy="1133475"/>
          </a:xfrm>
        </p:spPr>
        <p:txBody>
          <a:bodyPr/>
          <a:lstStyle/>
          <a:p>
            <a:r>
              <a:rPr lang="es-CL" dirty="0">
                <a:latin typeface="Britannic Bold" panose="020B0903060703020204" pitchFamily="34" charset="0"/>
              </a:rPr>
              <a:t>D-Traffic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9C1674E-0273-4361-AC79-18254D4E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20" y="1783080"/>
            <a:ext cx="4688504" cy="46317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064BE1-5E02-4351-B065-CAE57D8A296B}"/>
              </a:ext>
            </a:extLst>
          </p:cNvPr>
          <p:cNvSpPr txBox="1"/>
          <p:nvPr/>
        </p:nvSpPr>
        <p:spPr>
          <a:xfrm>
            <a:off x="562707" y="4849837"/>
            <a:ext cx="6696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Oscar Bizama Escobar</a:t>
            </a:r>
          </a:p>
          <a:p>
            <a:r>
              <a:rPr lang="es-CL" b="1" dirty="0"/>
              <a:t>Ingeniería en Computación e Informática</a:t>
            </a: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C1EFF117-9CD3-48A1-B532-8616678BF45B}"/>
              </a:ext>
            </a:extLst>
          </p:cNvPr>
          <p:cNvSpPr txBox="1">
            <a:spLocks/>
          </p:cNvSpPr>
          <p:nvPr/>
        </p:nvSpPr>
        <p:spPr>
          <a:xfrm>
            <a:off x="971160" y="2797227"/>
            <a:ext cx="106581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  <a:defRPr sz="6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400" dirty="0">
                <a:solidFill>
                  <a:srgbClr val="00B050"/>
                </a:solidFill>
                <a:latin typeface="Britannic Bold" panose="020B0903060703020204" pitchFamily="34" charset="0"/>
              </a:rPr>
              <a:t>Vive sin atochamientos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DCED2B-EC08-419F-A6E4-F0C4D95385D5}"/>
              </a:ext>
            </a:extLst>
          </p:cNvPr>
          <p:cNvSpPr txBox="1"/>
          <p:nvPr/>
        </p:nvSpPr>
        <p:spPr>
          <a:xfrm>
            <a:off x="562707" y="5617470"/>
            <a:ext cx="6696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Proyecto de Título I</a:t>
            </a:r>
          </a:p>
          <a:p>
            <a:r>
              <a:rPr lang="es-CL" b="1" dirty="0"/>
              <a:t>Docente: Cristian Rojas Catalán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A6F8B9-DDAC-4892-A7B9-675E145DDF1B}"/>
              </a:ext>
            </a:extLst>
          </p:cNvPr>
          <p:cNvSpPr/>
          <p:nvPr/>
        </p:nvSpPr>
        <p:spPr>
          <a:xfrm>
            <a:off x="562707" y="4726745"/>
            <a:ext cx="3881342" cy="1561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9DCD9-C9BF-435A-A955-5FA78004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970" y="4359586"/>
            <a:ext cx="6411914" cy="9191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Por su atención </a:t>
            </a:r>
            <a:endParaRPr lang="es-CL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4442131-164A-41FB-92F7-B4F5FDCB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70" y="1731418"/>
            <a:ext cx="5121886" cy="2628168"/>
          </a:xfrm>
          <a:prstGeom prst="rect">
            <a:avLst/>
          </a:prstGeom>
        </p:spPr>
      </p:pic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C3B1BC71-F75A-46C4-9885-38992DA6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3" y="1511709"/>
            <a:ext cx="3105150" cy="3067587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E8711B8A-F94B-468E-A07D-2B63F8051651}"/>
              </a:ext>
            </a:extLst>
          </p:cNvPr>
          <p:cNvSpPr txBox="1">
            <a:spLocks/>
          </p:cNvSpPr>
          <p:nvPr/>
        </p:nvSpPr>
        <p:spPr>
          <a:xfrm>
            <a:off x="750864" y="4454915"/>
            <a:ext cx="365379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  <a:defRPr sz="6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>
                <a:latin typeface="Britannic Bold" panose="020B0903060703020204" pitchFamily="34" charset="0"/>
              </a:rPr>
              <a:t>D-Traffic</a:t>
            </a:r>
            <a:endParaRPr lang="es-CL" dirty="0">
              <a:latin typeface="Britannic Bold" panose="020B0903060703020204" pitchFamily="34" charset="0"/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7BE566AD-1B87-4927-9761-437A838EF10C}"/>
              </a:ext>
            </a:extLst>
          </p:cNvPr>
          <p:cNvSpPr txBox="1">
            <a:spLocks/>
          </p:cNvSpPr>
          <p:nvPr/>
        </p:nvSpPr>
        <p:spPr>
          <a:xfrm>
            <a:off x="1159317" y="5469062"/>
            <a:ext cx="3333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  <a:defRPr sz="6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400" dirty="0">
                <a:solidFill>
                  <a:srgbClr val="00B050"/>
                </a:solidFill>
                <a:latin typeface="Britannic Bold" panose="020B0903060703020204" pitchFamily="34" charset="0"/>
              </a:rPr>
              <a:t>Vive sin atochamientos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0D17AF-517B-4497-8C18-909719EE6BCA}"/>
              </a:ext>
            </a:extLst>
          </p:cNvPr>
          <p:cNvSpPr/>
          <p:nvPr/>
        </p:nvSpPr>
        <p:spPr>
          <a:xfrm>
            <a:off x="5416062" y="1511709"/>
            <a:ext cx="6411914" cy="40766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99E6CB-7ED9-40BB-827F-EDA93700EBD9}"/>
              </a:ext>
            </a:extLst>
          </p:cNvPr>
          <p:cNvSpPr/>
          <p:nvPr/>
        </p:nvSpPr>
        <p:spPr>
          <a:xfrm>
            <a:off x="364024" y="1390659"/>
            <a:ext cx="4129211" cy="46016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39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¿Has tenido problema en tu estacionamiento?</a:t>
            </a:r>
            <a:endParaRPr dirty="0"/>
          </a:p>
        </p:txBody>
      </p:sp>
      <p:pic>
        <p:nvPicPr>
          <p:cNvPr id="3" name="Imagen 2" descr="Una maleta en el suelo&#10;&#10;Descripción generada automáticamente con confianza media">
            <a:extLst>
              <a:ext uri="{FF2B5EF4-FFF2-40B4-BE49-F238E27FC236}">
                <a16:creationId xmlns:a16="http://schemas.microsoft.com/office/drawing/2014/main" id="{FBA5EC35-26EF-4E11-B4CC-8500E480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84" y="4304714"/>
            <a:ext cx="4272134" cy="2200641"/>
          </a:xfrm>
          <a:prstGeom prst="rect">
            <a:avLst/>
          </a:prstGeom>
        </p:spPr>
      </p:pic>
      <p:pic>
        <p:nvPicPr>
          <p:cNvPr id="5" name="Imagen 4" descr="Un dibujo de una persona con una señal&#10;&#10;Descripción generada automáticamente con confianza media">
            <a:extLst>
              <a:ext uri="{FF2B5EF4-FFF2-40B4-BE49-F238E27FC236}">
                <a16:creationId xmlns:a16="http://schemas.microsoft.com/office/drawing/2014/main" id="{494ADD9E-601E-47B4-BEB9-94515F5B1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85" y="1896672"/>
            <a:ext cx="4272134" cy="220064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24D14E5-F5BB-4264-B5C1-D13DCF04847D}"/>
              </a:ext>
            </a:extLst>
          </p:cNvPr>
          <p:cNvCxnSpPr>
            <a:cxnSpLocks/>
          </p:cNvCxnSpPr>
          <p:nvPr/>
        </p:nvCxnSpPr>
        <p:spPr>
          <a:xfrm>
            <a:off x="5052646" y="3207434"/>
            <a:ext cx="1561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C6DF270-D74E-45C2-B255-957382F504E9}"/>
              </a:ext>
            </a:extLst>
          </p:cNvPr>
          <p:cNvCxnSpPr>
            <a:cxnSpLocks/>
          </p:cNvCxnSpPr>
          <p:nvPr/>
        </p:nvCxnSpPr>
        <p:spPr>
          <a:xfrm>
            <a:off x="5040923" y="4991686"/>
            <a:ext cx="1561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1F20B5E-B5C9-4ABE-865E-90FEA2149671}"/>
              </a:ext>
            </a:extLst>
          </p:cNvPr>
          <p:cNvSpPr txBox="1"/>
          <p:nvPr/>
        </p:nvSpPr>
        <p:spPr>
          <a:xfrm>
            <a:off x="815681" y="2081377"/>
            <a:ext cx="3657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ckwell" panose="02060603020205020403" pitchFamily="18" charset="0"/>
              </a:rPr>
              <a:t>Si tus problemas son no saber donde estacionarte o que hayan ocupado tu espacio, con </a:t>
            </a:r>
          </a:p>
          <a:p>
            <a:r>
              <a:rPr lang="es-MX" sz="3200" dirty="0">
                <a:solidFill>
                  <a:srgbClr val="FF0000"/>
                </a:solidFill>
                <a:latin typeface="Rockwell" panose="02060603020205020403" pitchFamily="18" charset="0"/>
              </a:rPr>
              <a:t>D-</a:t>
            </a:r>
            <a:r>
              <a:rPr lang="es-MX" sz="3200" dirty="0" err="1">
                <a:solidFill>
                  <a:srgbClr val="FF0000"/>
                </a:solidFill>
                <a:latin typeface="Rockwell" panose="02060603020205020403" pitchFamily="18" charset="0"/>
              </a:rPr>
              <a:t>Traffic</a:t>
            </a:r>
            <a:r>
              <a:rPr lang="es-MX" sz="3200" dirty="0">
                <a:latin typeface="Rockwell" panose="02060603020205020403" pitchFamily="18" charset="0"/>
              </a:rPr>
              <a:t> sabemos como gestionarlo.</a:t>
            </a:r>
            <a:endParaRPr lang="es-CL" sz="32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¿Qué es D-</a:t>
            </a:r>
            <a:r>
              <a:rPr lang="es-MX" dirty="0" err="1"/>
              <a:t>Traffic</a:t>
            </a:r>
            <a:r>
              <a:rPr lang="es-MX" dirty="0"/>
              <a:t>?</a:t>
            </a:r>
            <a:endParaRPr dirty="0"/>
          </a:p>
        </p:txBody>
      </p:sp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C4B8E560-2EA7-4CAB-8E9A-A70E0ACE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14" y="2081377"/>
            <a:ext cx="3986005" cy="4031873"/>
          </a:xfrm>
          <a:prstGeom prst="rect">
            <a:avLst/>
          </a:prstGeom>
        </p:spPr>
      </p:pic>
      <p:pic>
        <p:nvPicPr>
          <p:cNvPr id="8" name="Imagen 7" descr="Un hombre con los brazos extendidos&#10;&#10;Descripción generada automáticamente con confianza baja">
            <a:extLst>
              <a:ext uri="{FF2B5EF4-FFF2-40B4-BE49-F238E27FC236}">
                <a16:creationId xmlns:a16="http://schemas.microsoft.com/office/drawing/2014/main" id="{BB9EC1B9-0604-4FBD-8114-880C7A0FE9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14"/>
          <a:stretch/>
        </p:blipFill>
        <p:spPr>
          <a:xfrm>
            <a:off x="5657850" y="3894267"/>
            <a:ext cx="1520501" cy="221898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50B7E4C-463C-4267-8E09-5E6AAB9E02CF}"/>
              </a:ext>
            </a:extLst>
          </p:cNvPr>
          <p:cNvSpPr/>
          <p:nvPr/>
        </p:nvSpPr>
        <p:spPr>
          <a:xfrm>
            <a:off x="529985" y="1478221"/>
            <a:ext cx="3855543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</a:t>
            </a:r>
          </a:p>
          <a:p>
            <a:pPr algn="ctr"/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</a:t>
            </a:r>
          </a:p>
          <a:p>
            <a:pPr algn="ctr"/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Gestiona</a:t>
            </a:r>
          </a:p>
          <a:p>
            <a:pPr algn="ctr"/>
            <a:endParaRPr lang="es-E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 Problemas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50F4163-52F4-44EB-9ECA-578CF9DCAA1A}"/>
              </a:ext>
            </a:extLst>
          </p:cNvPr>
          <p:cNvCxnSpPr/>
          <p:nvPr/>
        </p:nvCxnSpPr>
        <p:spPr>
          <a:xfrm>
            <a:off x="4705075" y="3235570"/>
            <a:ext cx="2278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Encontramos el problema Principal</a:t>
            </a:r>
            <a:endParaRPr dirty="0"/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6CFFFAD-2558-486C-9892-F4F1D21A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5" y="1451189"/>
            <a:ext cx="10339094" cy="53274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7A2446-580F-4E33-839E-729B9AF09445}"/>
              </a:ext>
            </a:extLst>
          </p:cNvPr>
          <p:cNvSpPr txBox="1"/>
          <p:nvPr/>
        </p:nvSpPr>
        <p:spPr>
          <a:xfrm>
            <a:off x="279339" y="1451189"/>
            <a:ext cx="2618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DIAGRAMA DE ISHIKAWA</a:t>
            </a:r>
            <a:endParaRPr lang="es-CL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3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Problemática v/s Necesidades</a:t>
            </a:r>
            <a:endParaRPr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EF25B4-D194-4545-9613-9536195A2C18}"/>
              </a:ext>
            </a:extLst>
          </p:cNvPr>
          <p:cNvSpPr/>
          <p:nvPr/>
        </p:nvSpPr>
        <p:spPr>
          <a:xfrm>
            <a:off x="680040" y="2060250"/>
            <a:ext cx="364812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Rockwell" panose="02060603020205020403" pitchFamily="18" charset="0"/>
              </a:rPr>
              <a:t>Usuarios mal estacionados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Rockwell" panose="02060603020205020403" pitchFamily="18" charset="0"/>
              </a:rPr>
              <a:t>Atochamientos vehicular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Rockwell" panose="02060603020205020403" pitchFamily="18" charset="0"/>
              </a:rPr>
              <a:t>Administración</a:t>
            </a:r>
            <a:endParaRPr lang="es-CL" sz="2800" dirty="0">
              <a:latin typeface="Rockwell" panose="02060603020205020403" pitchFamily="18" charset="0"/>
            </a:endParaRPr>
          </a:p>
          <a:p>
            <a:pPr algn="ctr"/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575AAD-6951-4D85-A96A-E01DD2056846}"/>
              </a:ext>
            </a:extLst>
          </p:cNvPr>
          <p:cNvSpPr/>
          <p:nvPr/>
        </p:nvSpPr>
        <p:spPr>
          <a:xfrm>
            <a:off x="7580142" y="1690918"/>
            <a:ext cx="3831000" cy="41549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>
                <a:latin typeface="Rockwell" panose="02060603020205020403" pitchFamily="18" charset="0"/>
              </a:rPr>
              <a:t>No ocupen su espacio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400" dirty="0"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>
                <a:latin typeface="Rockwell" panose="02060603020205020403" pitchFamily="18" charset="0"/>
              </a:rPr>
              <a:t>Incomodidad y preocupación exceso vehículos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>
                <a:latin typeface="Rockwell" panose="02060603020205020403" pitchFamily="18" charset="0"/>
              </a:rPr>
              <a:t>Señalizaciones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400" dirty="0"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>
                <a:latin typeface="Rockwell" panose="02060603020205020403" pitchFamily="18" charset="0"/>
              </a:rPr>
              <a:t>Control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400" dirty="0"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>
                <a:latin typeface="Rockwell" panose="02060603020205020403" pitchFamily="18" charset="0"/>
              </a:rPr>
              <a:t>Mantenimiento</a:t>
            </a:r>
          </a:p>
        </p:txBody>
      </p:sp>
      <p:pic>
        <p:nvPicPr>
          <p:cNvPr id="1026" name="Picture 2" descr="Images Vector Vs Png - farizmedia.com">
            <a:extLst>
              <a:ext uri="{FF2B5EF4-FFF2-40B4-BE49-F238E27FC236}">
                <a16:creationId xmlns:a16="http://schemas.microsoft.com/office/drawing/2014/main" id="{84B6FDC9-33FA-4A2C-91CE-E428C251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7" y="2526936"/>
            <a:ext cx="2482948" cy="248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AAA73A-0C1F-4AA2-B27E-D03097C125E3}"/>
              </a:ext>
            </a:extLst>
          </p:cNvPr>
          <p:cNvSpPr txBox="1"/>
          <p:nvPr/>
        </p:nvSpPr>
        <p:spPr>
          <a:xfrm>
            <a:off x="1442269" y="1537029"/>
            <a:ext cx="176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PROBLEMÁTICA</a:t>
            </a:r>
            <a:endParaRPr lang="es-CL" b="1" dirty="0">
              <a:latin typeface="Rockwell" panose="020606030202050204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496395-9C8B-40A6-A406-C850832B2A0E}"/>
              </a:ext>
            </a:extLst>
          </p:cNvPr>
          <p:cNvSpPr txBox="1"/>
          <p:nvPr/>
        </p:nvSpPr>
        <p:spPr>
          <a:xfrm>
            <a:off x="8792537" y="6114517"/>
            <a:ext cx="2618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NECESIDADES</a:t>
            </a:r>
            <a:endParaRPr lang="es-CL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0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Factores de Calidad  ISO/IEC 3126</a:t>
            </a:r>
            <a:endParaRPr dirty="0"/>
          </a:p>
        </p:txBody>
      </p:sp>
      <p:pic>
        <p:nvPicPr>
          <p:cNvPr id="27" name="Imagen 26" descr="Diagrama, Esquemático&#10;&#10;Descripción generada automáticamente">
            <a:extLst>
              <a:ext uri="{FF2B5EF4-FFF2-40B4-BE49-F238E27FC236}">
                <a16:creationId xmlns:a16="http://schemas.microsoft.com/office/drawing/2014/main" id="{21CC562A-C64F-4D86-9CD8-BEE38A42C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" t="6360" r="10619" b="3688"/>
          <a:stretch/>
        </p:blipFill>
        <p:spPr>
          <a:xfrm>
            <a:off x="4234375" y="1702190"/>
            <a:ext cx="7473941" cy="486742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59F2-E5D6-4FE0-B635-C2F351C9B21B}"/>
              </a:ext>
            </a:extLst>
          </p:cNvPr>
          <p:cNvSpPr txBox="1"/>
          <p:nvPr/>
        </p:nvSpPr>
        <p:spPr>
          <a:xfrm>
            <a:off x="576774" y="2058409"/>
            <a:ext cx="3657601" cy="415498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Rockwell" panose="02060603020205020403" pitchFamily="18" charset="0"/>
              </a:rPr>
              <a:t>Funcionalidad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Rockwell" panose="02060603020205020403" pitchFamily="18" charset="0"/>
              </a:rPr>
              <a:t>Confiabilidad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Rockwell" panose="02060603020205020403" pitchFamily="18" charset="0"/>
              </a:rPr>
              <a:t>Usabilidad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Rockwell" panose="02060603020205020403" pitchFamily="18" charset="0"/>
              </a:rPr>
              <a:t>Eficiencia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Rockwell" panose="02060603020205020403" pitchFamily="18" charset="0"/>
              </a:rPr>
              <a:t>Mantenibilidad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Rockwell" panose="02060603020205020403" pitchFamily="18" charset="0"/>
              </a:rPr>
              <a:t>Portabilidad</a:t>
            </a:r>
            <a:endParaRPr lang="es-CL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Vistas Arquitectónicas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742480-6393-409F-B21E-0BE48FCF0A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0" y="2404622"/>
            <a:ext cx="10229899" cy="38132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AEA94C-57CD-4E1A-BCF9-C8A97E70BA68}"/>
              </a:ext>
            </a:extLst>
          </p:cNvPr>
          <p:cNvSpPr txBox="1"/>
          <p:nvPr/>
        </p:nvSpPr>
        <p:spPr>
          <a:xfrm>
            <a:off x="279339" y="1451189"/>
            <a:ext cx="439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MODELO VISTA CONTROLADOR (MVC)</a:t>
            </a:r>
            <a:endParaRPr lang="es-CL" b="1" dirty="0">
              <a:latin typeface="Rockwell" panose="020606030202050204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9C9864-C24C-48BE-96C4-6AA960F96B58}"/>
              </a:ext>
            </a:extLst>
          </p:cNvPr>
          <p:cNvSpPr txBox="1"/>
          <p:nvPr/>
        </p:nvSpPr>
        <p:spPr>
          <a:xfrm>
            <a:off x="5200687" y="2096845"/>
            <a:ext cx="208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VISUAL STUDIO 2019</a:t>
            </a:r>
            <a:endParaRPr lang="es-CL" b="1" dirty="0">
              <a:latin typeface="Rockwell" panose="02060603020205020403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682231-7DF5-4354-8CD1-DD010B503399}"/>
              </a:ext>
            </a:extLst>
          </p:cNvPr>
          <p:cNvSpPr txBox="1"/>
          <p:nvPr/>
        </p:nvSpPr>
        <p:spPr>
          <a:xfrm>
            <a:off x="5932209" y="1789068"/>
            <a:ext cx="208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C#</a:t>
            </a:r>
            <a:endParaRPr lang="es-CL" b="1" dirty="0">
              <a:latin typeface="Rockwell" panose="020606030202050204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8738BD-245F-4F4A-BB04-0A98FE5FDB95}"/>
              </a:ext>
            </a:extLst>
          </p:cNvPr>
          <p:cNvSpPr txBox="1"/>
          <p:nvPr/>
        </p:nvSpPr>
        <p:spPr>
          <a:xfrm>
            <a:off x="8658995" y="6064031"/>
            <a:ext cx="284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MYSQL WORKBENCH 8.0</a:t>
            </a:r>
            <a:endParaRPr lang="es-CL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0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Vistas Arquitectónicas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AEA94C-57CD-4E1A-BCF9-C8A97E70BA68}"/>
              </a:ext>
            </a:extLst>
          </p:cNvPr>
          <p:cNvSpPr txBox="1"/>
          <p:nvPr/>
        </p:nvSpPr>
        <p:spPr>
          <a:xfrm>
            <a:off x="279339" y="1451189"/>
            <a:ext cx="439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MODELO BD</a:t>
            </a:r>
            <a:endParaRPr lang="es-CL" b="1" dirty="0">
              <a:latin typeface="Rockwell" panose="02060603020205020403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DFB6F6-7063-4D07-8FBF-162947CE40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5" y="1758966"/>
            <a:ext cx="8399365" cy="4795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Mysql, mysql png | PNGEgg">
            <a:extLst>
              <a:ext uri="{FF2B5EF4-FFF2-40B4-BE49-F238E27FC236}">
                <a16:creationId xmlns:a16="http://schemas.microsoft.com/office/drawing/2014/main" id="{50AD28BD-DEB3-4070-802B-E6F04D73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42" y="300784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247650" y="79376"/>
            <a:ext cx="108204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dirty="0"/>
              <a:t>Vistas Arquitectónicas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AEA94C-57CD-4E1A-BCF9-C8A97E70BA68}"/>
              </a:ext>
            </a:extLst>
          </p:cNvPr>
          <p:cNvSpPr txBox="1"/>
          <p:nvPr/>
        </p:nvSpPr>
        <p:spPr>
          <a:xfrm>
            <a:off x="279339" y="1451189"/>
            <a:ext cx="475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ckwell" panose="02060603020205020403" pitchFamily="18" charset="0"/>
              </a:rPr>
              <a:t>VISTAS INTERFACES  (C#/VISUAL STUDIO 2019)</a:t>
            </a:r>
            <a:endParaRPr lang="es-CL" b="1" dirty="0">
              <a:latin typeface="Rockwell" panose="020606030202050204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3FDA10-FB5A-41AE-8461-880EE99A180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2779" r="2599" b="4922"/>
          <a:stretch/>
        </p:blipFill>
        <p:spPr bwMode="auto">
          <a:xfrm>
            <a:off x="696686" y="2146089"/>
            <a:ext cx="4934858" cy="3790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60657D-D253-4495-9091-018E0F55E49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t="3503" r="4787" b="5194"/>
          <a:stretch/>
        </p:blipFill>
        <p:spPr bwMode="auto">
          <a:xfrm>
            <a:off x="6096000" y="2146089"/>
            <a:ext cx="5181599" cy="3790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52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144</Words>
  <Application>Microsoft Office PowerPoint</Application>
  <PresentationFormat>Panorámica</PresentationFormat>
  <Paragraphs>60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Rockwell</vt:lpstr>
      <vt:lpstr>Tema de Office</vt:lpstr>
      <vt:lpstr>D-Traffic</vt:lpstr>
      <vt:lpstr>¿Has tenido problema en tu estacionamiento?</vt:lpstr>
      <vt:lpstr>¿Qué es D-Traffic?</vt:lpstr>
      <vt:lpstr>Encontramos el problema Principal</vt:lpstr>
      <vt:lpstr>Problemática v/s Necesidades</vt:lpstr>
      <vt:lpstr>Factores de Calidad  ISO/IEC 3126</vt:lpstr>
      <vt:lpstr>Vistas Arquitectónicas</vt:lpstr>
      <vt:lpstr>Vistas Arquitectónicas</vt:lpstr>
      <vt:lpstr>Vistas Arquitectónicas</vt:lpstr>
      <vt:lpstr>Por su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b.magic.v@gmail.com</cp:lastModifiedBy>
  <cp:revision>46</cp:revision>
  <dcterms:modified xsi:type="dcterms:W3CDTF">2021-07-14T00:00:30Z</dcterms:modified>
</cp:coreProperties>
</file>