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9318BD-243D-904F-8B88-2288228CEAF3}" v="1" dt="2020-04-03T00:56:55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4"/>
  </p:normalViewPr>
  <p:slideViewPr>
    <p:cSldViewPr snapToGrid="0" snapToObjects="1">
      <p:cViewPr varScale="1">
        <p:scale>
          <a:sx n="72" d="100"/>
          <a:sy n="72" d="100"/>
        </p:scale>
        <p:origin x="6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zo Miguel Silva Dos Santos" userId="bccd4e68-6d1c-4d67-81f4-cd3c53b71298" providerId="ADAL" clId="{3F9318BD-243D-904F-8B88-2288228CEAF3}"/>
    <pc:docChg chg="modSld">
      <pc:chgData name="Enzo Miguel Silva Dos Santos" userId="bccd4e68-6d1c-4d67-81f4-cd3c53b71298" providerId="ADAL" clId="{3F9318BD-243D-904F-8B88-2288228CEAF3}" dt="2020-04-03T00:57:06.319" v="28" actId="20577"/>
      <pc:docMkLst>
        <pc:docMk/>
      </pc:docMkLst>
      <pc:sldChg chg="addSp modSp">
        <pc:chgData name="Enzo Miguel Silva Dos Santos" userId="bccd4e68-6d1c-4d67-81f4-cd3c53b71298" providerId="ADAL" clId="{3F9318BD-243D-904F-8B88-2288228CEAF3}" dt="2020-04-03T00:57:06.319" v="28" actId="20577"/>
        <pc:sldMkLst>
          <pc:docMk/>
          <pc:sldMk cId="1494534618" sldId="256"/>
        </pc:sldMkLst>
        <pc:spChg chg="add mod">
          <ac:chgData name="Enzo Miguel Silva Dos Santos" userId="bccd4e68-6d1c-4d67-81f4-cd3c53b71298" providerId="ADAL" clId="{3F9318BD-243D-904F-8B88-2288228CEAF3}" dt="2020-04-03T00:57:06.319" v="28" actId="20577"/>
          <ac:spMkLst>
            <pc:docMk/>
            <pc:sldMk cId="1494534618" sldId="256"/>
            <ac:spMk id="6" creationId="{D1BDCE72-5337-CE45-8B4A-BF11859F9F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8D5AD5-9F93-204F-A43F-33B5F4A0547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1128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Classificação: Interna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8343FA-F6F1-5F48-8290-756141F9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150" y="1789997"/>
            <a:ext cx="8643154" cy="1887950"/>
          </a:xfrm>
        </p:spPr>
        <p:txBody>
          <a:bodyPr/>
          <a:lstStyle/>
          <a:p>
            <a:r>
              <a:rPr lang="pt-BR" dirty="0"/>
              <a:t>Atividade trilha de requisitos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1BDCE72-5337-CE45-8B4A-BF11859F9FEE}"/>
              </a:ext>
            </a:extLst>
          </p:cNvPr>
          <p:cNvSpPr txBox="1"/>
          <p:nvPr/>
        </p:nvSpPr>
        <p:spPr>
          <a:xfrm>
            <a:off x="9612630" y="5394960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Enzo Miguel 01192113</a:t>
            </a:r>
          </a:p>
        </p:txBody>
      </p:sp>
    </p:spTree>
    <p:extLst>
      <p:ext uri="{BB962C8B-B14F-4D97-AF65-F5344CB8AC3E}">
        <p14:creationId xmlns:p14="http://schemas.microsoft.com/office/powerpoint/2010/main" val="149453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3FCFB-8363-664F-B7B9-E13901CD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39" y="2800350"/>
            <a:ext cx="3460661" cy="84373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1B0FDC-8037-BD4E-85EB-ECF1423E1A87}"/>
              </a:ext>
            </a:extLst>
          </p:cNvPr>
          <p:cNvSpPr txBox="1"/>
          <p:nvPr/>
        </p:nvSpPr>
        <p:spPr>
          <a:xfrm>
            <a:off x="1432123" y="4137660"/>
            <a:ext cx="6965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ideia e criar um aplicativo que passe informações sobre o covid19, ajudando a população se prevenir e ficando informada de tudo o que esta acontecendo no mundo com essa pandemia , e ajudando ministros de saúdes a terem um controle sobre a situação 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582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94AED411-57E1-E547-9A05-7D17E1D29B93}"/>
              </a:ext>
            </a:extLst>
          </p:cNvPr>
          <p:cNvSpPr txBox="1"/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latin typeface="+mj-lt"/>
                <a:ea typeface="+mj-ea"/>
                <a:cs typeface="+mj-cs"/>
              </a:rPr>
              <a:t>User Stories</a:t>
            </a:r>
          </a:p>
        </p:txBody>
      </p:sp>
      <p:pic>
        <p:nvPicPr>
          <p:cNvPr id="4" name="Imagem 3" descr="Uma imagem contendo screenshot&#10;&#10;Descrição gerada automaticamente">
            <a:extLst>
              <a:ext uri="{FF2B5EF4-FFF2-40B4-BE49-F238E27FC236}">
                <a16:creationId xmlns:a16="http://schemas.microsoft.com/office/drawing/2014/main" id="{F55D98D8-C489-204B-96E5-8CF83C477D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61"/>
          <a:stretch/>
        </p:blipFill>
        <p:spPr>
          <a:xfrm>
            <a:off x="1451579" y="2023275"/>
            <a:ext cx="9603274" cy="343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4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C25780-C826-2148-89D6-0DC7F255C590}"/>
              </a:ext>
            </a:extLst>
          </p:cNvPr>
          <p:cNvSpPr txBox="1"/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latin typeface="+mj-lt"/>
                <a:ea typeface="+mj-ea"/>
                <a:cs typeface="+mj-cs"/>
              </a:rPr>
              <a:t>Lista de Requisitos</a:t>
            </a:r>
          </a:p>
        </p:txBody>
      </p:sp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BFCA2A6-1DFC-EB4B-BC22-8A481FF97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480610"/>
            <a:ext cx="9603274" cy="252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1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C8245E2-EA05-4248-BF9D-C68F4021849F}"/>
              </a:ext>
            </a:extLst>
          </p:cNvPr>
          <p:cNvSpPr txBox="1"/>
          <p:nvPr/>
        </p:nvSpPr>
        <p:spPr>
          <a:xfrm>
            <a:off x="1452616" y="962902"/>
            <a:ext cx="4176384" cy="23808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atin typeface="+mj-lt"/>
                <a:ea typeface="+mj-ea"/>
                <a:cs typeface="+mj-cs"/>
              </a:rPr>
              <a:t>BPMN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Mapa cinza com texto preto sobre fundo branco&#10;&#10;Descrição gerada automaticamente">
            <a:extLst>
              <a:ext uri="{FF2B5EF4-FFF2-40B4-BE49-F238E27FC236}">
                <a16:creationId xmlns:a16="http://schemas.microsoft.com/office/drawing/2014/main" id="{94E846FC-6832-4E47-BCAD-72372F3E2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486617"/>
            <a:ext cx="5880104" cy="39102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19753916-4344-9348-8311-073FC7CAC208}"/>
              </a:ext>
            </a:extLst>
          </p:cNvPr>
          <p:cNvSpPr txBox="1"/>
          <p:nvPr/>
        </p:nvSpPr>
        <p:spPr>
          <a:xfrm>
            <a:off x="1291590" y="3692094"/>
            <a:ext cx="43325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 meu BPMN , o usuário ele vai precisar fazer um cadastro, preencher um formulário , colocando todos os seus dados , vai ter que se </a:t>
            </a:r>
            <a:r>
              <a:rPr lang="pt-BR" sz="1600" dirty="0" err="1"/>
              <a:t>logar</a:t>
            </a:r>
            <a:r>
              <a:rPr lang="pt-BR" sz="1600" dirty="0"/>
              <a:t> no aplicativo, depois ele selecionar a opção desejada, seja saber informações sobre covid19, ter acesso a um </a:t>
            </a:r>
            <a:r>
              <a:rPr lang="pt-BR" sz="1600" dirty="0" err="1"/>
              <a:t>dashboard</a:t>
            </a:r>
            <a:r>
              <a:rPr lang="pt-BR" sz="1600" dirty="0"/>
              <a:t>, dicas de como se prevenir do vírus, farmácias , mercados que estão funcionando perto de sua localidade .</a:t>
            </a:r>
          </a:p>
        </p:txBody>
      </p:sp>
    </p:spTree>
    <p:extLst>
      <p:ext uri="{BB962C8B-B14F-4D97-AF65-F5344CB8AC3E}">
        <p14:creationId xmlns:p14="http://schemas.microsoft.com/office/powerpoint/2010/main" val="60140749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129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Galeria</vt:lpstr>
      <vt:lpstr>Atividade trilha de requisitos</vt:lpstr>
      <vt:lpstr>Introdução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trilha de requisitos</dc:title>
  <dc:creator>Enzo Miguel Silva Dos Santos</dc:creator>
  <cp:lastModifiedBy>ENZO MIGUEL SILVA DOS SANTOS .</cp:lastModifiedBy>
  <cp:revision>2</cp:revision>
  <dcterms:created xsi:type="dcterms:W3CDTF">2020-04-03T00:46:16Z</dcterms:created>
  <dcterms:modified xsi:type="dcterms:W3CDTF">2020-05-24T22:11:35Z</dcterms:modified>
</cp:coreProperties>
</file>