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9D37A7-7986-9743-9001-30CA7C3134B0}" v="3" dt="2020-04-10T21:15:37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zo Miguel Silva Dos Santos" userId="bccd4e68-6d1c-4d67-81f4-cd3c53b71298" providerId="ADAL" clId="{AB9D37A7-7986-9743-9001-30CA7C3134B0}"/>
    <pc:docChg chg="undo custSel mod modSld">
      <pc:chgData name="Enzo Miguel Silva Dos Santos" userId="bccd4e68-6d1c-4d67-81f4-cd3c53b71298" providerId="ADAL" clId="{AB9D37A7-7986-9743-9001-30CA7C3134B0}" dt="2020-04-10T21:20:10.915" v="408" actId="20577"/>
      <pc:docMkLst>
        <pc:docMk/>
      </pc:docMkLst>
      <pc:sldChg chg="modSp">
        <pc:chgData name="Enzo Miguel Silva Dos Santos" userId="bccd4e68-6d1c-4d67-81f4-cd3c53b71298" providerId="ADAL" clId="{AB9D37A7-7986-9743-9001-30CA7C3134B0}" dt="2020-04-10T21:19:39.102" v="345" actId="20577"/>
        <pc:sldMkLst>
          <pc:docMk/>
          <pc:sldMk cId="2025802794" sldId="257"/>
        </pc:sldMkLst>
        <pc:spChg chg="mod">
          <ac:chgData name="Enzo Miguel Silva Dos Santos" userId="bccd4e68-6d1c-4d67-81f4-cd3c53b71298" providerId="ADAL" clId="{AB9D37A7-7986-9743-9001-30CA7C3134B0}" dt="2020-04-10T21:19:39.102" v="345" actId="20577"/>
          <ac:spMkLst>
            <pc:docMk/>
            <pc:sldMk cId="2025802794" sldId="257"/>
            <ac:spMk id="13" creationId="{9107F32D-2B83-D246-BA9B-D677C9B4DEB9}"/>
          </ac:spMkLst>
        </pc:spChg>
      </pc:sldChg>
      <pc:sldChg chg="modSp">
        <pc:chgData name="Enzo Miguel Silva Dos Santos" userId="bccd4e68-6d1c-4d67-81f4-cd3c53b71298" providerId="ADAL" clId="{AB9D37A7-7986-9743-9001-30CA7C3134B0}" dt="2020-04-10T21:20:10.915" v="408" actId="20577"/>
        <pc:sldMkLst>
          <pc:docMk/>
          <pc:sldMk cId="1752428876" sldId="259"/>
        </pc:sldMkLst>
        <pc:spChg chg="mod">
          <ac:chgData name="Enzo Miguel Silva Dos Santos" userId="bccd4e68-6d1c-4d67-81f4-cd3c53b71298" providerId="ADAL" clId="{AB9D37A7-7986-9743-9001-30CA7C3134B0}" dt="2020-04-10T21:20:10.915" v="408" actId="20577"/>
          <ac:spMkLst>
            <pc:docMk/>
            <pc:sldMk cId="1752428876" sldId="259"/>
            <ac:spMk id="5" creationId="{95D52B55-A632-B24A-BB6C-E567AA898C17}"/>
          </ac:spMkLst>
        </pc:spChg>
      </pc:sldChg>
      <pc:sldChg chg="addSp delSp modSp mod setBg">
        <pc:chgData name="Enzo Miguel Silva Dos Santos" userId="bccd4e68-6d1c-4d67-81f4-cd3c53b71298" providerId="ADAL" clId="{AB9D37A7-7986-9743-9001-30CA7C3134B0}" dt="2020-04-10T21:16:52.717" v="248" actId="1076"/>
        <pc:sldMkLst>
          <pc:docMk/>
          <pc:sldMk cId="1250261411" sldId="260"/>
        </pc:sldMkLst>
        <pc:spChg chg="del">
          <ac:chgData name="Enzo Miguel Silva Dos Santos" userId="bccd4e68-6d1c-4d67-81f4-cd3c53b71298" providerId="ADAL" clId="{AB9D37A7-7986-9743-9001-30CA7C3134B0}" dt="2020-04-10T21:14:30.147" v="0" actId="478"/>
          <ac:spMkLst>
            <pc:docMk/>
            <pc:sldMk cId="1250261411" sldId="260"/>
            <ac:spMk id="3" creationId="{E352D96A-C434-3A46-859B-221EA4712723}"/>
          </ac:spMkLst>
        </pc:spChg>
        <pc:spChg chg="add mod">
          <ac:chgData name="Enzo Miguel Silva Dos Santos" userId="bccd4e68-6d1c-4d67-81f4-cd3c53b71298" providerId="ADAL" clId="{AB9D37A7-7986-9743-9001-30CA7C3134B0}" dt="2020-04-10T21:15:24.129" v="35" actId="26606"/>
          <ac:spMkLst>
            <pc:docMk/>
            <pc:sldMk cId="1250261411" sldId="260"/>
            <ac:spMk id="4" creationId="{0897EA1A-5BED-FA4D-8343-AA233547159C}"/>
          </ac:spMkLst>
        </pc:spChg>
        <pc:spChg chg="add mod">
          <ac:chgData name="Enzo Miguel Silva Dos Santos" userId="bccd4e68-6d1c-4d67-81f4-cd3c53b71298" providerId="ADAL" clId="{AB9D37A7-7986-9743-9001-30CA7C3134B0}" dt="2020-04-10T21:16:47.267" v="247" actId="14100"/>
          <ac:spMkLst>
            <pc:docMk/>
            <pc:sldMk cId="1250261411" sldId="260"/>
            <ac:spMk id="7" creationId="{51900EFB-F5FD-F24B-89BE-616CD29B4D6B}"/>
          </ac:spMkLst>
        </pc:spChg>
        <pc:picChg chg="add mod">
          <ac:chgData name="Enzo Miguel Silva Dos Santos" userId="bccd4e68-6d1c-4d67-81f4-cd3c53b71298" providerId="ADAL" clId="{AB9D37A7-7986-9743-9001-30CA7C3134B0}" dt="2020-04-10T21:16:52.717" v="248" actId="1076"/>
          <ac:picMkLst>
            <pc:docMk/>
            <pc:sldMk cId="1250261411" sldId="260"/>
            <ac:picMk id="6" creationId="{8A62EA5E-8380-DC4E-B82F-A636AA8A2E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817C1B8-DA0C-D147-8F1E-7E1DDF9C86C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1128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Classificação: Interna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17EDD-0923-E649-96E4-E8C41FE98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Design de interface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106E5C7-876B-9440-A3A3-058D52D8CBE5}"/>
              </a:ext>
            </a:extLst>
          </p:cNvPr>
          <p:cNvSpPr txBox="1"/>
          <p:nvPr/>
        </p:nvSpPr>
        <p:spPr>
          <a:xfrm>
            <a:off x="9635490" y="5474970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Enzo Miguel </a:t>
            </a:r>
          </a:p>
          <a:p>
            <a:r>
              <a:rPr lang="pt-BR" dirty="0"/>
              <a:t>01192113</a:t>
            </a:r>
          </a:p>
        </p:txBody>
      </p:sp>
    </p:spTree>
    <p:extLst>
      <p:ext uri="{BB962C8B-B14F-4D97-AF65-F5344CB8AC3E}">
        <p14:creationId xmlns:p14="http://schemas.microsoft.com/office/powerpoint/2010/main" val="55376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426AB5C-C30F-AC4A-854B-53B8EE53DA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" r="6447"/>
          <a:stretch/>
        </p:blipFill>
        <p:spPr>
          <a:xfrm>
            <a:off x="1180740" y="720348"/>
            <a:ext cx="3416888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FD32137-C45A-5846-A75C-DB983F988186}"/>
              </a:ext>
            </a:extLst>
          </p:cNvPr>
          <p:cNvSpPr txBox="1"/>
          <p:nvPr/>
        </p:nvSpPr>
        <p:spPr>
          <a:xfrm>
            <a:off x="5586413" y="1143000"/>
            <a:ext cx="5559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Tela de cadastro do aplicativo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107F32D-2B83-D246-BA9B-D677C9B4DEB9}"/>
              </a:ext>
            </a:extLst>
          </p:cNvPr>
          <p:cNvSpPr txBox="1"/>
          <p:nvPr/>
        </p:nvSpPr>
        <p:spPr>
          <a:xfrm flipH="1">
            <a:off x="5857875" y="2843213"/>
            <a:ext cx="47676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Como o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usuário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só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vai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ter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acesso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a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informações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ele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não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precisa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colocar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tantos dados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pessoais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 a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intenção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e que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seja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um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aplicativo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bem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pratico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e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sem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tanta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burocracia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</a:p>
          <a:p>
            <a:r>
              <a:rPr lang="pt-BR" dirty="0"/>
              <a:t>Campos alinhados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80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3973511-CDEB-6142-BE54-46B6568FE205}"/>
              </a:ext>
            </a:extLst>
          </p:cNvPr>
          <p:cNvSpPr txBox="1"/>
          <p:nvPr/>
        </p:nvSpPr>
        <p:spPr>
          <a:xfrm>
            <a:off x="3714750" y="714375"/>
            <a:ext cx="4530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Tela de </a:t>
            </a:r>
            <a:r>
              <a:rPr lang="pt-BR" sz="2800" dirty="0" err="1"/>
              <a:t>login</a:t>
            </a:r>
            <a:r>
              <a:rPr lang="pt-BR" sz="2800" dirty="0"/>
              <a:t> pro usuário </a:t>
            </a:r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80A6DFB-7C60-D64B-8EC3-BA9D6A859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907" t="297" r="7102" b="-297"/>
          <a:stretch/>
        </p:blipFill>
        <p:spPr>
          <a:xfrm>
            <a:off x="1147762" y="1581855"/>
            <a:ext cx="3585600" cy="481894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F3A0F53-B63D-6B4D-8BD2-2695BD045A20}"/>
              </a:ext>
            </a:extLst>
          </p:cNvPr>
          <p:cNvSpPr txBox="1"/>
          <p:nvPr/>
        </p:nvSpPr>
        <p:spPr>
          <a:xfrm>
            <a:off x="7243764" y="2943226"/>
            <a:ext cx="30718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Aqui o usuário coloca os mesmo dados que utilizou para efetuar o cadastro , e logo depois se todos os dados estiverem corretos , e redirecionado a uma tela onde ele vai poder escolher a opção que deseja</a:t>
            </a:r>
          </a:p>
        </p:txBody>
      </p:sp>
    </p:spTree>
    <p:extLst>
      <p:ext uri="{BB962C8B-B14F-4D97-AF65-F5344CB8AC3E}">
        <p14:creationId xmlns:p14="http://schemas.microsoft.com/office/powerpoint/2010/main" val="162154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0DB4207-F951-0C4E-9A7D-1BC4367E6139}"/>
              </a:ext>
            </a:extLst>
          </p:cNvPr>
          <p:cNvSpPr txBox="1"/>
          <p:nvPr/>
        </p:nvSpPr>
        <p:spPr>
          <a:xfrm>
            <a:off x="4686300" y="685801"/>
            <a:ext cx="225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Tela de erro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D52B55-A632-B24A-BB6C-E567AA898C17}"/>
              </a:ext>
            </a:extLst>
          </p:cNvPr>
          <p:cNvSpPr txBox="1"/>
          <p:nvPr/>
        </p:nvSpPr>
        <p:spPr>
          <a:xfrm>
            <a:off x="6608624" y="3062357"/>
            <a:ext cx="3049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algum dado do usuário estiver errado, e intenção e que pareça uma mensagem de erro assim.</a:t>
            </a:r>
          </a:p>
          <a:p>
            <a:r>
              <a:rPr lang="pt-BR" dirty="0"/>
              <a:t>Mensagem de erro alinhada com o campo de senha e </a:t>
            </a:r>
            <a:r>
              <a:rPr lang="pt-BR" dirty="0" err="1"/>
              <a:t>email</a:t>
            </a:r>
            <a:r>
              <a:rPr lang="pt-BR"/>
              <a:t>.</a:t>
            </a:r>
            <a:endParaRPr lang="pt-BR" dirty="0"/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C024229-4D81-9444-954A-D5374641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8" y="1666220"/>
            <a:ext cx="32385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2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897EA1A-5BED-FA4D-8343-AA233547159C}"/>
              </a:ext>
            </a:extLst>
          </p:cNvPr>
          <p:cNvSpPr txBox="1"/>
          <p:nvPr/>
        </p:nvSpPr>
        <p:spPr>
          <a:xfrm>
            <a:off x="3757613" y="785813"/>
            <a:ext cx="3736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/>
              <a:t>Tela de informações</a:t>
            </a:r>
            <a:endParaRPr lang="pt-BR" sz="2800" dirty="0"/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A62EA5E-8380-DC4E-B82F-A636AA8A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2064424"/>
            <a:ext cx="3757012" cy="39528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1900EFB-F5FD-F24B-89BE-616CD29B4D6B}"/>
              </a:ext>
            </a:extLst>
          </p:cNvPr>
          <p:cNvSpPr txBox="1"/>
          <p:nvPr/>
        </p:nvSpPr>
        <p:spPr>
          <a:xfrm>
            <a:off x="7629525" y="2728913"/>
            <a:ext cx="35178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Depois que o usuário realizar  o </a:t>
            </a:r>
            <a:r>
              <a:rPr lang="pt-BR" dirty="0" err="1"/>
              <a:t>login</a:t>
            </a:r>
            <a:r>
              <a:rPr lang="pt-BR" dirty="0"/>
              <a:t> ele tem acesso a todas as informações sobre covid-19, como se prevenir, mercados e farmácias que estão abertas perto de sua região.</a:t>
            </a:r>
          </a:p>
        </p:txBody>
      </p:sp>
    </p:spTree>
    <p:extLst>
      <p:ext uri="{BB962C8B-B14F-4D97-AF65-F5344CB8AC3E}">
        <p14:creationId xmlns:p14="http://schemas.microsoft.com/office/powerpoint/2010/main" val="1250261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156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Malha</vt:lpstr>
      <vt:lpstr>Design de interface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de interface</dc:title>
  <dc:creator>Enzo Miguel Silva Dos Santos</dc:creator>
  <cp:lastModifiedBy>Enzo Miguel Silva Dos Santos</cp:lastModifiedBy>
  <cp:revision>3</cp:revision>
  <dcterms:created xsi:type="dcterms:W3CDTF">2020-04-10T20:30:06Z</dcterms:created>
  <dcterms:modified xsi:type="dcterms:W3CDTF">2020-04-10T21:20:13Z</dcterms:modified>
</cp:coreProperties>
</file>