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B89DD-7C32-46B9-BBAF-F74EEA63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2B87B-7AA4-4AEB-A6C1-2BE263956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93BE8-9ED4-471B-9DFE-B5991D62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9674C-B9ED-489A-8EE9-0BA719BC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519E1-0E75-4313-8AF1-274A4703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B2B16-3067-4268-975F-3FB5154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2A981B-FF08-4429-8ED2-94FA8FE5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AE4353-6825-428C-B4D8-3BEC9EC9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88FBC-038A-4CA1-A7FE-0FBD3C8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6B4F7-B930-44E1-B491-0CECB6DB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24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C40162-17C5-492D-AEFB-1B3D5E2F0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3876C6-E170-4CB6-B83D-D0C621F0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36716-2A86-45CE-BA49-1F7CE7B9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E08D8D-9CEF-4034-8D2E-61D0B6A5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7A31A-FD44-47BB-B54F-0E64DF5A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16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DD298-FD45-4A25-9742-9233299E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0F13C-7F35-4A25-BF4A-54F92EC3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AA42A-A925-46DE-A3A6-13C4F6D5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634C1-6199-4D3B-8F1C-4C433C92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ACF79-7A08-4269-AE93-692123D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8868-2909-4871-8013-4B316FAA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35F7E-CB75-4EB1-A779-BF988C90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B51FD-4F19-42FC-831F-0BBEEB23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1A8A1B-76D5-40DE-B34F-99D7D189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FAD0F-5664-4227-9860-1B80C05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8F9BF-99AF-46C6-A6E9-DE082064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BF99F-6AAB-4114-B210-12EFE1697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1C3C95-B8C4-4C98-A7E2-A2AD5FB6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A601DA-D608-4E7D-A051-1B1B4BF6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30314C-F7AA-4DE9-B404-3E890907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E1D7-CCBB-45FB-BAAD-3D7064EE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0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4D03-8F86-404C-94A4-7C68B5BD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3BBE7C-9EB9-4C44-B14C-5E6E0D10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54F4B3-13C5-47FC-90DF-A6738312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E47E2-4B7D-4F0B-891D-BCD894C3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9D3DC6-0583-4E95-8BF8-728DE4EB5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37F396-90C7-49E6-A048-BBEBED1E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1F23ED-CDF8-4C3C-9EE2-A3F4BB82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8757AB-12A6-4B2F-B540-08AFC7FF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B3C98-4A9C-4086-9612-E0B4CDDB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CBB2DF-F7DC-4846-8A21-45771BE5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085E2-34CC-4CF4-8295-CF3144B2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409516-13FB-4129-8C79-4EC55C36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2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FB4D30-280D-4605-905D-D263A785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0E0D6-1970-4B5B-80AC-0C58D80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C7711F-6887-4E7E-8975-1317D534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8C414-FC86-4630-ADAF-919C7796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B724D-F1A4-4892-A497-0842D84F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B4A128-3AAC-4871-9F07-8847B466E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6C5905-D902-441B-B327-5A3E450D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65874-F23C-4C3A-8BC3-1C3CCCC7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1A6B9-B323-4D61-B5E4-FE9BDB5E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C48D-D2F0-4028-ACC9-B655EDE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A2968-DED8-4B10-A627-BC552FCAF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3FB705-6F04-4C8A-B478-7F3D649C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596C1-A0A7-4C51-8073-9837CBA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B5A4F-F35E-4F62-ACDF-340C21E4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B03048-E151-49CE-8DAB-DAE8D58F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DB23EC-46F2-4D70-9214-89197471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C30EA-F7A3-47A1-9415-3B4A884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DE9D0-31C4-4F45-BC77-B068C4325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D14F-91B5-42CE-9FAC-A61A1271166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0A909-838C-4A4E-8094-51989FC6A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6D5E4-8FB2-4967-AB58-0324C59E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FCEF-08E1-4F07-8117-46CF41E85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4D97C-4356-45A7-99CF-1802E803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Prova-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Análise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31827F-A8CB-4F4F-AA6C-708968F149C9}"/>
              </a:ext>
            </a:extLst>
          </p:cNvPr>
          <p:cNvSpPr txBox="1"/>
          <p:nvPr/>
        </p:nvSpPr>
        <p:spPr>
          <a:xfrm>
            <a:off x="6473148" y="5056090"/>
            <a:ext cx="3842778" cy="489643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000" b="1" dirty="0">
                <a:solidFill>
                  <a:schemeClr val="bg1"/>
                </a:solidFill>
              </a:rPr>
              <a:t>Enzo Miguel  01192113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136C-2736-4F0B-A515-90FB6D11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06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7D8A4-7773-47CF-9AE9-F4DD8477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3" y="2607505"/>
            <a:ext cx="10515600" cy="291865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 acordo com meu cliente sua empresa atualmente esta passando por um problema no seu sistema de entregas , sua empresa cresceu, e ficou difícil  manter a organização e praticidade, já que é tudo feito manual, ao decorrer do slide mostrarei a “solução” que vai ser criar uma aplicação web onde o usuário tenha seus controle dos seus produtos, e das entregas efetuadas.</a:t>
            </a:r>
          </a:p>
        </p:txBody>
      </p:sp>
    </p:spTree>
    <p:extLst>
      <p:ext uri="{BB962C8B-B14F-4D97-AF65-F5344CB8AC3E}">
        <p14:creationId xmlns:p14="http://schemas.microsoft.com/office/powerpoint/2010/main" val="93737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409E1-82AA-4DB1-91F4-F348AB50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Canvas</a:t>
            </a:r>
            <a:r>
              <a:rPr lang="pt-BR" dirty="0"/>
              <a:t> </a:t>
            </a:r>
            <a:r>
              <a:rPr lang="pt-BR" dirty="0" err="1"/>
              <a:t>Adptado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BEBD6B-7AFB-4D0C-93B9-D4193ABE3E07}"/>
              </a:ext>
            </a:extLst>
          </p:cNvPr>
          <p:cNvSpPr/>
          <p:nvPr/>
        </p:nvSpPr>
        <p:spPr>
          <a:xfrm>
            <a:off x="983974" y="1951192"/>
            <a:ext cx="10515600" cy="449179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F6084A4-CC51-4F86-B522-F2D531D42A2B}"/>
              </a:ext>
            </a:extLst>
          </p:cNvPr>
          <p:cNvCxnSpPr>
            <a:cxnSpLocks/>
          </p:cNvCxnSpPr>
          <p:nvPr/>
        </p:nvCxnSpPr>
        <p:spPr>
          <a:xfrm>
            <a:off x="983974" y="4246976"/>
            <a:ext cx="4012096" cy="20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ABCAF4F-4FC0-4434-B9FC-37B5055019FB}"/>
              </a:ext>
            </a:extLst>
          </p:cNvPr>
          <p:cNvCxnSpPr>
            <a:cxnSpLocks/>
          </p:cNvCxnSpPr>
          <p:nvPr/>
        </p:nvCxnSpPr>
        <p:spPr>
          <a:xfrm>
            <a:off x="5271052" y="2245553"/>
            <a:ext cx="0" cy="4022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6A88087-8F35-4A45-AD3D-FB3D2D8211D6}"/>
              </a:ext>
            </a:extLst>
          </p:cNvPr>
          <p:cNvCxnSpPr>
            <a:cxnSpLocks/>
          </p:cNvCxnSpPr>
          <p:nvPr/>
        </p:nvCxnSpPr>
        <p:spPr>
          <a:xfrm>
            <a:off x="8630479" y="2235613"/>
            <a:ext cx="0" cy="4022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288EBD-9909-4A91-8CFE-70C29CA4B66A}"/>
              </a:ext>
            </a:extLst>
          </p:cNvPr>
          <p:cNvSpPr txBox="1"/>
          <p:nvPr/>
        </p:nvSpPr>
        <p:spPr>
          <a:xfrm>
            <a:off x="1235766" y="1506022"/>
            <a:ext cx="2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Tarefa Identificada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497AAC-0D27-4F2D-A848-3045A3DC43BB}"/>
              </a:ext>
            </a:extLst>
          </p:cNvPr>
          <p:cNvSpPr txBox="1"/>
          <p:nvPr/>
        </p:nvSpPr>
        <p:spPr>
          <a:xfrm>
            <a:off x="4996070" y="1459855"/>
            <a:ext cx="2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Ideias de Solução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8C59E5-366C-4211-90D0-BF3BDB4637BF}"/>
              </a:ext>
            </a:extLst>
          </p:cNvPr>
          <p:cNvSpPr txBox="1"/>
          <p:nvPr/>
        </p:nvSpPr>
        <p:spPr>
          <a:xfrm>
            <a:off x="8428383" y="1459810"/>
            <a:ext cx="2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Benefícios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021562-18D8-407F-A475-4B3BDFB5DF3E}"/>
              </a:ext>
            </a:extLst>
          </p:cNvPr>
          <p:cNvSpPr txBox="1"/>
          <p:nvPr/>
        </p:nvSpPr>
        <p:spPr>
          <a:xfrm>
            <a:off x="1235766" y="4300590"/>
            <a:ext cx="2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Clientes e Usuários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6CF4C-0819-44D1-819F-9A18211BEA78}"/>
              </a:ext>
            </a:extLst>
          </p:cNvPr>
          <p:cNvSpPr/>
          <p:nvPr/>
        </p:nvSpPr>
        <p:spPr>
          <a:xfrm>
            <a:off x="1113182" y="4822264"/>
            <a:ext cx="1537245" cy="575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AE700AC-74EF-429A-B032-A05C553F0ACD}"/>
              </a:ext>
            </a:extLst>
          </p:cNvPr>
          <p:cNvSpPr/>
          <p:nvPr/>
        </p:nvSpPr>
        <p:spPr>
          <a:xfrm>
            <a:off x="3243464" y="4822264"/>
            <a:ext cx="1537245" cy="5757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ENTREGADOR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40121E1-6698-4DB1-97BA-BE464B57E55E}"/>
              </a:ext>
            </a:extLst>
          </p:cNvPr>
          <p:cNvSpPr/>
          <p:nvPr/>
        </p:nvSpPr>
        <p:spPr>
          <a:xfrm>
            <a:off x="2054094" y="5612556"/>
            <a:ext cx="1537245" cy="575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DONO DA EMPRESA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9D6D21A-5DCA-47C1-A31E-221556381DFA}"/>
              </a:ext>
            </a:extLst>
          </p:cNvPr>
          <p:cNvSpPr/>
          <p:nvPr/>
        </p:nvSpPr>
        <p:spPr>
          <a:xfrm>
            <a:off x="1113181" y="2200724"/>
            <a:ext cx="1537245" cy="575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SAIDA DE CAMINHOES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44D7C53-6BF3-44C8-8573-57C74A3AF1AA}"/>
              </a:ext>
            </a:extLst>
          </p:cNvPr>
          <p:cNvSpPr/>
          <p:nvPr/>
        </p:nvSpPr>
        <p:spPr>
          <a:xfrm>
            <a:off x="3072021" y="2118790"/>
            <a:ext cx="1721101" cy="9559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CONFIRMAÇÃO DE ENTREGA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01E7D4D-4C26-4C7B-8842-788E61179EF1}"/>
              </a:ext>
            </a:extLst>
          </p:cNvPr>
          <p:cNvSpPr/>
          <p:nvPr/>
        </p:nvSpPr>
        <p:spPr>
          <a:xfrm>
            <a:off x="1113180" y="3053472"/>
            <a:ext cx="1537245" cy="9165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TRAJETOS E CAMINHOS DISPONIVEIS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1CEC337-3E65-4F90-A6B6-5D5BB3C52F9D}"/>
              </a:ext>
            </a:extLst>
          </p:cNvPr>
          <p:cNvSpPr/>
          <p:nvPr/>
        </p:nvSpPr>
        <p:spPr>
          <a:xfrm>
            <a:off x="3150697" y="3351762"/>
            <a:ext cx="1537245" cy="5757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DCCBAA9-E4EF-4200-845A-5EC70DD60103}"/>
              </a:ext>
            </a:extLst>
          </p:cNvPr>
          <p:cNvSpPr/>
          <p:nvPr/>
        </p:nvSpPr>
        <p:spPr>
          <a:xfrm>
            <a:off x="5491809" y="2118789"/>
            <a:ext cx="1721101" cy="11216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Gerar Relatórios que mostra a saída dos caminhões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7EC7827-5992-46CA-A1E4-CA3F41927C3B}"/>
              </a:ext>
            </a:extLst>
          </p:cNvPr>
          <p:cNvSpPr/>
          <p:nvPr/>
        </p:nvSpPr>
        <p:spPr>
          <a:xfrm>
            <a:off x="9080200" y="2278302"/>
            <a:ext cx="1537245" cy="5757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Rapidez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B41AAAC-7C03-41C8-BC86-7ED6FDBB9218}"/>
              </a:ext>
            </a:extLst>
          </p:cNvPr>
          <p:cNvSpPr/>
          <p:nvPr/>
        </p:nvSpPr>
        <p:spPr>
          <a:xfrm>
            <a:off x="9122468" y="3148103"/>
            <a:ext cx="1537245" cy="575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Controle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E573D9A-5801-46A6-9E91-50A7048E6470}"/>
              </a:ext>
            </a:extLst>
          </p:cNvPr>
          <p:cNvSpPr/>
          <p:nvPr/>
        </p:nvSpPr>
        <p:spPr>
          <a:xfrm>
            <a:off x="5542707" y="3329910"/>
            <a:ext cx="2073986" cy="9170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Mensagens de Textos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F00C63-4D87-40A0-9EA2-6A7D1FDFBAA2}"/>
              </a:ext>
            </a:extLst>
          </p:cNvPr>
          <p:cNvSpPr/>
          <p:nvPr/>
        </p:nvSpPr>
        <p:spPr>
          <a:xfrm>
            <a:off x="5491809" y="4534389"/>
            <a:ext cx="2073985" cy="10781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Aplicativo Mapa que mostre todos os trajetos disponíveis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1EE24CD-BA26-4587-BCD1-9C910DA9A81E}"/>
              </a:ext>
            </a:extLst>
          </p:cNvPr>
          <p:cNvSpPr/>
          <p:nvPr/>
        </p:nvSpPr>
        <p:spPr>
          <a:xfrm>
            <a:off x="9122468" y="4072770"/>
            <a:ext cx="1537245" cy="575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Eficiência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C456B3E-A5E7-4653-A931-6801F6D6C1E6}"/>
              </a:ext>
            </a:extLst>
          </p:cNvPr>
          <p:cNvSpPr/>
          <p:nvPr/>
        </p:nvSpPr>
        <p:spPr>
          <a:xfrm>
            <a:off x="8900513" y="4883409"/>
            <a:ext cx="2453287" cy="13031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Garantia de segurança e rastreabilidade das informações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A2E2A00-CB40-4C25-9351-B480473BFD68}"/>
              </a:ext>
            </a:extLst>
          </p:cNvPr>
          <p:cNvSpPr/>
          <p:nvPr/>
        </p:nvSpPr>
        <p:spPr>
          <a:xfrm>
            <a:off x="6694001" y="5739898"/>
            <a:ext cx="1537245" cy="575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5952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0699F-B47A-426E-8A25-5E76DCCF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814318"/>
          </a:xfrm>
        </p:spPr>
        <p:txBody>
          <a:bodyPr/>
          <a:lstStyle/>
          <a:p>
            <a:pPr algn="ctr"/>
            <a:r>
              <a:rPr lang="pt-BR" b="1" dirty="0"/>
              <a:t>Levantamento de Requisitos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0BCAC59-9517-4E22-AE0F-0B0F3A8D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59830"/>
              </p:ext>
            </p:extLst>
          </p:nvPr>
        </p:nvGraphicFramePr>
        <p:xfrm>
          <a:off x="728870" y="884582"/>
          <a:ext cx="11105321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061">
                  <a:extLst>
                    <a:ext uri="{9D8B030D-6E8A-4147-A177-3AD203B41FA5}">
                      <a16:colId xmlns:a16="http://schemas.microsoft.com/office/drawing/2014/main" val="220810756"/>
                    </a:ext>
                  </a:extLst>
                </a:gridCol>
                <a:gridCol w="1657178">
                  <a:extLst>
                    <a:ext uri="{9D8B030D-6E8A-4147-A177-3AD203B41FA5}">
                      <a16:colId xmlns:a16="http://schemas.microsoft.com/office/drawing/2014/main" val="3051707613"/>
                    </a:ext>
                  </a:extLst>
                </a:gridCol>
                <a:gridCol w="3303235">
                  <a:extLst>
                    <a:ext uri="{9D8B030D-6E8A-4147-A177-3AD203B41FA5}">
                      <a16:colId xmlns:a16="http://schemas.microsoft.com/office/drawing/2014/main" val="409197570"/>
                    </a:ext>
                  </a:extLst>
                </a:gridCol>
                <a:gridCol w="3586847">
                  <a:extLst>
                    <a:ext uri="{9D8B030D-6E8A-4147-A177-3AD203B41FA5}">
                      <a16:colId xmlns:a16="http://schemas.microsoft.com/office/drawing/2014/main" val="752725589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Requisitos Funcionais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Requisitos Não Funcionais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93130"/>
                  </a:ext>
                </a:extLst>
              </a:tr>
              <a:tr h="560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sistema deve haver um botão que ao clicar (validar)  ele verifica se o caminhão esta apto a transporta a quantidade de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 relatórios devem ser atualizados 1 vez por semana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Desejável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1098"/>
                  </a:ext>
                </a:extLst>
              </a:tr>
              <a:tr h="549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 deve enviar SMS para fazer a confirmação de entrega do </a:t>
                      </a:r>
                      <a:r>
                        <a:rPr lang="pt-BR" sz="1600" dirty="0" err="1"/>
                        <a:t>produto,ou</a:t>
                      </a:r>
                      <a:r>
                        <a:rPr lang="pt-BR" sz="1600" dirty="0"/>
                        <a:t> gerar um código de confirmação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Devera haver uma politica de segurança que assegure que a validação seja feita obrigatoriamente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63647"/>
                  </a:ext>
                </a:extLst>
              </a:tr>
              <a:tr h="74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 deve haver um botão que redirecione o entregador a um mapa que mostre os trajetos desejados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 deve armazenar esses relatórios de saída dos caminhões na nuvem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26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O sistema deve haver um botão que gere todos os relatórios de saída dos caminhões 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sistema não poderá permitir que o entregador saia sem antes validar a capacidade de entregar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1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F9E67-513F-49BC-9DF7-DDE8FE05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Requisitos com </a:t>
            </a:r>
            <a:r>
              <a:rPr lang="pt-BR" b="1" dirty="0" err="1"/>
              <a:t>Users</a:t>
            </a:r>
            <a:r>
              <a:rPr lang="pt-BR" b="1" dirty="0"/>
              <a:t> Stories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4C387-5A87-4F48-B241-A5A1D704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Eu </a:t>
            </a:r>
            <a:r>
              <a:rPr lang="pt-BR" dirty="0" err="1"/>
              <a:t>Cut</a:t>
            </a:r>
            <a:r>
              <a:rPr lang="pt-BR" dirty="0"/>
              <a:t> Cobain como dono da empresa desejo um aplicativo que me mostre um melhor trajeto ,para meus caminhões fazerem as entregas com mais rapidez .</a:t>
            </a:r>
          </a:p>
          <a:p>
            <a:r>
              <a:rPr lang="pt-BR" dirty="0"/>
              <a:t>Eu </a:t>
            </a:r>
            <a:r>
              <a:rPr lang="pt-BR" dirty="0" err="1"/>
              <a:t>Cut</a:t>
            </a:r>
            <a:r>
              <a:rPr lang="pt-BR" dirty="0"/>
              <a:t> Cobain como dono da empresa desejo que haja algum meio de confirmação de entrega , para que o responsável pela área saiba imediatamente que o produto foi entregue.</a:t>
            </a:r>
          </a:p>
          <a:p>
            <a:r>
              <a:rPr lang="pt-BR" dirty="0"/>
              <a:t>Eu </a:t>
            </a:r>
            <a:r>
              <a:rPr lang="pt-BR" dirty="0" err="1"/>
              <a:t>Cut</a:t>
            </a:r>
            <a:r>
              <a:rPr lang="pt-BR" dirty="0"/>
              <a:t> Cobain como dono da empresa desejo um plataforma que me monitore, e grave  a hora de saída de todos os caminhões , para que eu tenha um controle maior.</a:t>
            </a:r>
          </a:p>
          <a:p>
            <a:r>
              <a:rPr lang="pt-BR"/>
              <a:t>Eu como Gerente de RH </a:t>
            </a:r>
            <a:r>
              <a:rPr lang="pt-BR" dirty="0"/>
              <a:t>desejo uma aplicação web que me crie relatórios mostrando a hora de saída dos caminhões.</a:t>
            </a:r>
          </a:p>
          <a:p>
            <a:r>
              <a:rPr lang="pt-BR" dirty="0"/>
              <a:t>Eu </a:t>
            </a:r>
            <a:r>
              <a:rPr lang="pt-BR" dirty="0" err="1"/>
              <a:t>Cut</a:t>
            </a:r>
            <a:r>
              <a:rPr lang="pt-BR" dirty="0"/>
              <a:t> Cobain como dono da empresa desejo que haja uma aplicação que valide se os produtos transportado tem as quantidades certas pata não haver prejuízos.</a:t>
            </a:r>
          </a:p>
        </p:txBody>
      </p:sp>
    </p:spTree>
    <p:extLst>
      <p:ext uri="{BB962C8B-B14F-4D97-AF65-F5344CB8AC3E}">
        <p14:creationId xmlns:p14="http://schemas.microsoft.com/office/powerpoint/2010/main" val="873142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426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Prova- Análise de Sistemas</vt:lpstr>
      <vt:lpstr>Contextualização</vt:lpstr>
      <vt:lpstr>Canvas Adptado</vt:lpstr>
      <vt:lpstr>Levantamento de Requisitos </vt:lpstr>
      <vt:lpstr>Requisitos com Users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Análise de Sistemas</dc:title>
  <dc:creator>maynne silva</dc:creator>
  <cp:lastModifiedBy>maynne silva</cp:lastModifiedBy>
  <cp:revision>15</cp:revision>
  <dcterms:created xsi:type="dcterms:W3CDTF">2020-03-05T20:19:42Z</dcterms:created>
  <dcterms:modified xsi:type="dcterms:W3CDTF">2020-03-05T22:33:55Z</dcterms:modified>
</cp:coreProperties>
</file>