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8" r:id="rId7"/>
    <p:sldId id="259" r:id="rId8"/>
    <p:sldId id="266" r:id="rId9"/>
    <p:sldId id="267" r:id="rId10"/>
    <p:sldId id="268" r:id="rId11"/>
    <p:sldId id="269" r:id="rId12"/>
    <p:sldId id="261" r:id="rId13"/>
    <p:sldId id="262" r:id="rId14"/>
    <p:sldId id="263" r:id="rId15"/>
    <p:sldId id="264" r:id="rId16"/>
    <p:sldId id="265" r:id="rId17"/>
    <p:sldId id="27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6D7CB3-E67D-4D2D-8A3C-58D80D622628}" v="34" dt="2020-05-19T23:35:00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3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0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1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8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3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2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5/19/2020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7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227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2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3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Uma imagem contendo luz, cortina&#10;&#10;Descrição gerada automaticamente">
            <a:extLst>
              <a:ext uri="{FF2B5EF4-FFF2-40B4-BE49-F238E27FC236}">
                <a16:creationId xmlns:a16="http://schemas.microsoft.com/office/drawing/2014/main" id="{D205D033-AA2F-43F3-A20C-DE928D832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9676" b="3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9" name="Rectangle 29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50" name="Rectangle 31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F3A2F4-4EFF-4EED-9CE8-4838EC118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pt-BR" sz="5300"/>
              <a:t>Sistemas Operacionais</a:t>
            </a:r>
            <a:br>
              <a:rPr lang="pt-BR" sz="5300"/>
            </a:br>
            <a:r>
              <a:rPr lang="pt-BR" sz="5300"/>
              <a:t>Executando Comandos</a:t>
            </a:r>
          </a:p>
        </p:txBody>
      </p:sp>
      <p:sp>
        <p:nvSpPr>
          <p:cNvPr id="51" name="Rectangle 33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35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37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9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36DB9F-C451-42FB-B296-ACE17131EA49}"/>
              </a:ext>
            </a:extLst>
          </p:cNvPr>
          <p:cNvSpPr txBox="1"/>
          <p:nvPr/>
        </p:nvSpPr>
        <p:spPr>
          <a:xfrm>
            <a:off x="9276867" y="6070662"/>
            <a:ext cx="229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Enzo Santos 01192113</a:t>
            </a:r>
          </a:p>
        </p:txBody>
      </p:sp>
    </p:spTree>
    <p:extLst>
      <p:ext uri="{BB962C8B-B14F-4D97-AF65-F5344CB8AC3E}">
        <p14:creationId xmlns:p14="http://schemas.microsoft.com/office/powerpoint/2010/main" val="1964921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663291-222A-4B8E-A99E-3CFB1E08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3" y="870132"/>
            <a:ext cx="5611050" cy="1201556"/>
          </a:xfrm>
        </p:spPr>
        <p:txBody>
          <a:bodyPr>
            <a:normAutofit/>
          </a:bodyPr>
          <a:lstStyle/>
          <a:p>
            <a:r>
              <a:rPr lang="pt-BR" dirty="0"/>
              <a:t>Comando </a:t>
            </a:r>
            <a:r>
              <a:rPr lang="pt-BR" dirty="0" err="1"/>
              <a:t>ps</a:t>
            </a:r>
            <a:r>
              <a:rPr lang="pt-BR" dirty="0"/>
              <a:t> -u</a:t>
            </a:r>
          </a:p>
        </p:txBody>
      </p:sp>
      <p:pic>
        <p:nvPicPr>
          <p:cNvPr id="7" name="Espaço Reservado para Conteúdo 6" descr="Uma imagem contendo preto, placa, rua, branco&#10;&#10;Descrição gerada automaticamente">
            <a:extLst>
              <a:ext uri="{FF2B5EF4-FFF2-40B4-BE49-F238E27FC236}">
                <a16:creationId xmlns:a16="http://schemas.microsoft.com/office/drawing/2014/main" id="{68299E06-D3AE-48E8-8329-210C7F691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13" y="2751115"/>
            <a:ext cx="9466085" cy="1623278"/>
          </a:xfrm>
        </p:spPr>
      </p:pic>
    </p:spTree>
    <p:extLst>
      <p:ext uri="{BB962C8B-B14F-4D97-AF65-F5344CB8AC3E}">
        <p14:creationId xmlns:p14="http://schemas.microsoft.com/office/powerpoint/2010/main" val="1682955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663291-222A-4B8E-A99E-3CFB1E08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3" y="870132"/>
            <a:ext cx="5611050" cy="1201556"/>
          </a:xfrm>
        </p:spPr>
        <p:txBody>
          <a:bodyPr>
            <a:normAutofit/>
          </a:bodyPr>
          <a:lstStyle/>
          <a:p>
            <a:r>
              <a:rPr lang="pt-BR" dirty="0"/>
              <a:t>Comando </a:t>
            </a:r>
            <a:r>
              <a:rPr lang="pt-BR" dirty="0" err="1"/>
              <a:t>ps</a:t>
            </a:r>
            <a:r>
              <a:rPr lang="pt-BR" dirty="0"/>
              <a:t> -l</a:t>
            </a:r>
          </a:p>
        </p:txBody>
      </p:sp>
      <p:pic>
        <p:nvPicPr>
          <p:cNvPr id="6" name="Espaço Reservado para Conteúdo 5" descr="Teclado preto com letras brancas&#10;&#10;Descrição gerada automaticamente">
            <a:extLst>
              <a:ext uri="{FF2B5EF4-FFF2-40B4-BE49-F238E27FC236}">
                <a16:creationId xmlns:a16="http://schemas.microsoft.com/office/drawing/2014/main" id="{9B8202B0-580B-418E-BEEE-F2105A458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554" y="2860032"/>
            <a:ext cx="8555339" cy="1480400"/>
          </a:xfrm>
        </p:spPr>
      </p:pic>
    </p:spTree>
    <p:extLst>
      <p:ext uri="{BB962C8B-B14F-4D97-AF65-F5344CB8AC3E}">
        <p14:creationId xmlns:p14="http://schemas.microsoft.com/office/powerpoint/2010/main" val="3197677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663291-222A-4B8E-A99E-3CFB1E08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3" y="870132"/>
            <a:ext cx="5611050" cy="1201556"/>
          </a:xfrm>
        </p:spPr>
        <p:txBody>
          <a:bodyPr>
            <a:normAutofit/>
          </a:bodyPr>
          <a:lstStyle/>
          <a:p>
            <a:r>
              <a:rPr lang="pt-BR" dirty="0"/>
              <a:t>Comando </a:t>
            </a:r>
            <a:r>
              <a:rPr lang="pt-BR" dirty="0" err="1"/>
              <a:t>ps</a:t>
            </a:r>
            <a:r>
              <a:rPr lang="pt-BR" dirty="0"/>
              <a:t> -e</a:t>
            </a:r>
          </a:p>
        </p:txBody>
      </p:sp>
      <p:pic>
        <p:nvPicPr>
          <p:cNvPr id="13" name="Espaço Reservado para Conteúdo 12" descr="Tela de computador com texto branco sobre fundo preto&#10;&#10;Descrição gerada automaticamente">
            <a:extLst>
              <a:ext uri="{FF2B5EF4-FFF2-40B4-BE49-F238E27FC236}">
                <a16:creationId xmlns:a16="http://schemas.microsoft.com/office/drawing/2014/main" id="{77B92416-5375-4011-8E1D-9D7802B6B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381" y="1889125"/>
            <a:ext cx="6054120" cy="4352271"/>
          </a:xfrm>
        </p:spPr>
      </p:pic>
    </p:spTree>
    <p:extLst>
      <p:ext uri="{BB962C8B-B14F-4D97-AF65-F5344CB8AC3E}">
        <p14:creationId xmlns:p14="http://schemas.microsoft.com/office/powerpoint/2010/main" val="1696736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663291-222A-4B8E-A99E-3CFB1E08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3" y="870132"/>
            <a:ext cx="5611050" cy="1201556"/>
          </a:xfrm>
        </p:spPr>
        <p:txBody>
          <a:bodyPr>
            <a:normAutofit/>
          </a:bodyPr>
          <a:lstStyle/>
          <a:p>
            <a:r>
              <a:rPr lang="pt-BR" dirty="0"/>
              <a:t>Comando </a:t>
            </a:r>
            <a:r>
              <a:rPr lang="pt-BR" dirty="0" err="1"/>
              <a:t>ps</a:t>
            </a:r>
            <a:r>
              <a:rPr lang="pt-BR" dirty="0"/>
              <a:t> -</a:t>
            </a:r>
            <a:r>
              <a:rPr lang="pt-BR" dirty="0" err="1"/>
              <a:t>aux</a:t>
            </a:r>
            <a:endParaRPr lang="pt-BR" dirty="0"/>
          </a:p>
        </p:txBody>
      </p:sp>
      <p:pic>
        <p:nvPicPr>
          <p:cNvPr id="7" name="Espaço Reservado para Conteúdo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F51E754-0FC9-4438-B636-3A4B74388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00" y="2454760"/>
            <a:ext cx="8507614" cy="2503003"/>
          </a:xfrm>
        </p:spPr>
      </p:pic>
    </p:spTree>
    <p:extLst>
      <p:ext uri="{BB962C8B-B14F-4D97-AF65-F5344CB8AC3E}">
        <p14:creationId xmlns:p14="http://schemas.microsoft.com/office/powerpoint/2010/main" val="1045136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663291-222A-4B8E-A99E-3CFB1E08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00" y="803346"/>
            <a:ext cx="5437322" cy="667120"/>
          </a:xfrm>
        </p:spPr>
        <p:txBody>
          <a:bodyPr>
            <a:normAutofit fontScale="90000"/>
          </a:bodyPr>
          <a:lstStyle/>
          <a:p>
            <a:r>
              <a:rPr lang="pt-BR" sz="2400" dirty="0"/>
              <a:t>Significado de </a:t>
            </a:r>
            <a:r>
              <a:rPr lang="pt-BR" sz="2400" dirty="0" err="1"/>
              <a:t>Ss</a:t>
            </a:r>
            <a:r>
              <a:rPr lang="pt-BR" sz="2400" dirty="0"/>
              <a:t> e TN na coluna STAT: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F76E246-E810-4F68-8212-5DA2A78406B8}"/>
              </a:ext>
            </a:extLst>
          </p:cNvPr>
          <p:cNvSpPr txBox="1"/>
          <p:nvPr/>
        </p:nvSpPr>
        <p:spPr>
          <a:xfrm>
            <a:off x="791200" y="3808989"/>
            <a:ext cx="705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Significado ADDR SZ e WCHAN na tela mostrada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CC82112-6740-4555-9011-B2989EEC67B7}"/>
              </a:ext>
            </a:extLst>
          </p:cNvPr>
          <p:cNvSpPr txBox="1"/>
          <p:nvPr/>
        </p:nvSpPr>
        <p:spPr>
          <a:xfrm>
            <a:off x="979921" y="2047147"/>
            <a:ext cx="61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 err="1">
                <a:solidFill>
                  <a:srgbClr val="DCDDDE"/>
                </a:solidFill>
                <a:effectLst/>
                <a:latin typeface="Whitney"/>
              </a:rPr>
              <a:t>Ss</a:t>
            </a:r>
            <a:r>
              <a:rPr lang="pt-BR" b="0" i="0" dirty="0">
                <a:solidFill>
                  <a:srgbClr val="DCDDDE"/>
                </a:solidFill>
                <a:effectLst/>
                <a:latin typeface="Whitney"/>
              </a:rPr>
              <a:t> – S: Suspensão interrompida; s: é um líder de sessão </a:t>
            </a:r>
          </a:p>
          <a:p>
            <a:r>
              <a:rPr lang="pt-BR" b="0" i="0" dirty="0" err="1">
                <a:solidFill>
                  <a:srgbClr val="DCDDDE"/>
                </a:solidFill>
                <a:effectLst/>
                <a:latin typeface="Whitney"/>
              </a:rPr>
              <a:t>Tn</a:t>
            </a:r>
            <a:r>
              <a:rPr lang="pt-BR" b="0" i="0" dirty="0">
                <a:solidFill>
                  <a:srgbClr val="DCDDDE"/>
                </a:solidFill>
                <a:effectLst/>
                <a:latin typeface="Whitney"/>
              </a:rPr>
              <a:t> – T: Parado por um sinal de controle de trabalho ou porque está sendo rastreado</a:t>
            </a:r>
          </a:p>
          <a:p>
            <a:r>
              <a:rPr lang="pt-BR" b="0" i="0" dirty="0">
                <a:solidFill>
                  <a:srgbClr val="DCDDDE"/>
                </a:solidFill>
                <a:effectLst/>
                <a:latin typeface="Whitney"/>
              </a:rPr>
              <a:t>N: Baixa prioridade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5E4B7BC-63AA-4B6B-AC41-27A3AFD01A3D}"/>
              </a:ext>
            </a:extLst>
          </p:cNvPr>
          <p:cNvSpPr txBox="1"/>
          <p:nvPr/>
        </p:nvSpPr>
        <p:spPr>
          <a:xfrm>
            <a:off x="979921" y="4797286"/>
            <a:ext cx="6717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rgbClr val="DCDDDE"/>
                </a:solidFill>
                <a:effectLst/>
                <a:latin typeface="Whitney"/>
              </a:rPr>
              <a:t>ADDR – O endereço da estrutura processo; SZ: O tamanho do endereço virtual do processo WCHAN - O endereço de um evento ou bloqueio para o qual o processo está em suspensão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0393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663291-222A-4B8E-A99E-3CFB1E08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3" y="870132"/>
            <a:ext cx="3982276" cy="1201556"/>
          </a:xfrm>
        </p:spPr>
        <p:txBody>
          <a:bodyPr>
            <a:normAutofit/>
          </a:bodyPr>
          <a:lstStyle/>
          <a:p>
            <a:r>
              <a:rPr lang="pt-BR" dirty="0"/>
              <a:t>Criando usuário</a:t>
            </a:r>
          </a:p>
        </p:txBody>
      </p:sp>
      <p:pic>
        <p:nvPicPr>
          <p:cNvPr id="5" name="Espaço Reservado para Conteúdo 4" descr="Tela preta com letras brancas&#10;&#10;Descrição gerada automaticamente">
            <a:extLst>
              <a:ext uri="{FF2B5EF4-FFF2-40B4-BE49-F238E27FC236}">
                <a16:creationId xmlns:a16="http://schemas.microsoft.com/office/drawing/2014/main" id="{3299B6BB-9815-4CE0-9619-25E7E0522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53" y="2386714"/>
            <a:ext cx="9632677" cy="2399599"/>
          </a:xfrm>
        </p:spPr>
      </p:pic>
    </p:spTree>
    <p:extLst>
      <p:ext uri="{BB962C8B-B14F-4D97-AF65-F5344CB8AC3E}">
        <p14:creationId xmlns:p14="http://schemas.microsoft.com/office/powerpoint/2010/main" val="1196157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663291-222A-4B8E-A99E-3CFB1E08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3" y="870132"/>
            <a:ext cx="5611050" cy="1201556"/>
          </a:xfrm>
        </p:spPr>
        <p:txBody>
          <a:bodyPr>
            <a:normAutofit/>
          </a:bodyPr>
          <a:lstStyle/>
          <a:p>
            <a:r>
              <a:rPr lang="pt-BR" dirty="0"/>
              <a:t>Entrando no Usuário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1517817-7CB7-4561-B835-6A7EECB8E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91" y="3019022"/>
            <a:ext cx="10915650" cy="819956"/>
          </a:xfrm>
        </p:spPr>
      </p:pic>
    </p:spTree>
    <p:extLst>
      <p:ext uri="{BB962C8B-B14F-4D97-AF65-F5344CB8AC3E}">
        <p14:creationId xmlns:p14="http://schemas.microsoft.com/office/powerpoint/2010/main" val="146640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663291-222A-4B8E-A99E-3CFB1E08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3" y="870132"/>
            <a:ext cx="5611050" cy="1201556"/>
          </a:xfrm>
        </p:spPr>
        <p:txBody>
          <a:bodyPr>
            <a:normAutofit/>
          </a:bodyPr>
          <a:lstStyle/>
          <a:p>
            <a:r>
              <a:rPr lang="pt-BR" dirty="0"/>
              <a:t>Comando TOP</a:t>
            </a:r>
          </a:p>
        </p:txBody>
      </p:sp>
      <p:pic>
        <p:nvPicPr>
          <p:cNvPr id="6" name="Espaço Reservado para Conteúdo 5" descr="Tela de computador com texto branco sobre fundo preto&#10;&#10;Descrição gerada automaticamente">
            <a:extLst>
              <a:ext uri="{FF2B5EF4-FFF2-40B4-BE49-F238E27FC236}">
                <a16:creationId xmlns:a16="http://schemas.microsoft.com/office/drawing/2014/main" id="{49889B9F-CBA9-4378-876D-E53D322CA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8" y="2103438"/>
            <a:ext cx="8143875" cy="4010090"/>
          </a:xfrm>
        </p:spPr>
      </p:pic>
    </p:spTree>
    <p:extLst>
      <p:ext uri="{BB962C8B-B14F-4D97-AF65-F5344CB8AC3E}">
        <p14:creationId xmlns:p14="http://schemas.microsoft.com/office/powerpoint/2010/main" val="3239643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663291-222A-4B8E-A99E-3CFB1E08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3" y="870132"/>
            <a:ext cx="5611050" cy="1201556"/>
          </a:xfrm>
        </p:spPr>
        <p:txBody>
          <a:bodyPr>
            <a:normAutofit/>
          </a:bodyPr>
          <a:lstStyle/>
          <a:p>
            <a:r>
              <a:rPr lang="pt-BR" dirty="0"/>
              <a:t>Comando </a:t>
            </a:r>
            <a:r>
              <a:rPr lang="pt-BR" dirty="0" err="1"/>
              <a:t>jobs</a:t>
            </a:r>
            <a:endParaRPr lang="pt-BR" dirty="0"/>
          </a:p>
        </p:txBody>
      </p:sp>
      <p:pic>
        <p:nvPicPr>
          <p:cNvPr id="7" name="Espaço Reservado para Conteúdo 6" descr="Tela preta com letras brancas&#10;&#10;Descrição gerada automaticamente">
            <a:extLst>
              <a:ext uri="{FF2B5EF4-FFF2-40B4-BE49-F238E27FC236}">
                <a16:creationId xmlns:a16="http://schemas.microsoft.com/office/drawing/2014/main" id="{31B5CBC6-A5E3-4298-804B-9BDF0D751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27" y="2828222"/>
            <a:ext cx="8600608" cy="1201556"/>
          </a:xfrm>
        </p:spPr>
      </p:pic>
    </p:spTree>
    <p:extLst>
      <p:ext uri="{BB962C8B-B14F-4D97-AF65-F5344CB8AC3E}">
        <p14:creationId xmlns:p14="http://schemas.microsoft.com/office/powerpoint/2010/main" val="371067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663291-222A-4B8E-A99E-3CFB1E08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3" y="870132"/>
            <a:ext cx="5611050" cy="1201556"/>
          </a:xfrm>
        </p:spPr>
        <p:txBody>
          <a:bodyPr>
            <a:normAutofit/>
          </a:bodyPr>
          <a:lstStyle/>
          <a:p>
            <a:r>
              <a:rPr lang="pt-BR" dirty="0"/>
              <a:t>Comando Jobs -l</a:t>
            </a:r>
          </a:p>
        </p:txBody>
      </p:sp>
      <p:pic>
        <p:nvPicPr>
          <p:cNvPr id="6" name="Espaço Reservado para Conteúdo 5" descr="Tela preta com letras brancas em fundo preto&#10;&#10;Descrição gerada automaticamente">
            <a:extLst>
              <a:ext uri="{FF2B5EF4-FFF2-40B4-BE49-F238E27FC236}">
                <a16:creationId xmlns:a16="http://schemas.microsoft.com/office/drawing/2014/main" id="{A8FD016B-6231-4E1C-8B1A-27FB4574D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93" y="2828222"/>
            <a:ext cx="9612458" cy="1201556"/>
          </a:xfrm>
        </p:spPr>
      </p:pic>
    </p:spTree>
    <p:extLst>
      <p:ext uri="{BB962C8B-B14F-4D97-AF65-F5344CB8AC3E}">
        <p14:creationId xmlns:p14="http://schemas.microsoft.com/office/powerpoint/2010/main" val="2569677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663291-222A-4B8E-A99E-3CFB1E08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3" y="870132"/>
            <a:ext cx="5611050" cy="1201556"/>
          </a:xfrm>
        </p:spPr>
        <p:txBody>
          <a:bodyPr>
            <a:normAutofit/>
          </a:bodyPr>
          <a:lstStyle/>
          <a:p>
            <a:r>
              <a:rPr lang="pt-BR" dirty="0"/>
              <a:t>Comando Jobs -s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DB2D50F2-CCFA-4184-84C8-100EC1A7E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09" y="2881728"/>
            <a:ext cx="10596182" cy="1072385"/>
          </a:xfrm>
        </p:spPr>
      </p:pic>
    </p:spTree>
    <p:extLst>
      <p:ext uri="{BB962C8B-B14F-4D97-AF65-F5344CB8AC3E}">
        <p14:creationId xmlns:p14="http://schemas.microsoft.com/office/powerpoint/2010/main" val="2329046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663291-222A-4B8E-A99E-3CFB1E08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3" y="870132"/>
            <a:ext cx="5611050" cy="1201556"/>
          </a:xfrm>
        </p:spPr>
        <p:txBody>
          <a:bodyPr>
            <a:normAutofit/>
          </a:bodyPr>
          <a:lstStyle/>
          <a:p>
            <a:r>
              <a:rPr lang="pt-BR" dirty="0"/>
              <a:t>Comando Jobs -p</a:t>
            </a:r>
          </a:p>
        </p:txBody>
      </p:sp>
      <p:pic>
        <p:nvPicPr>
          <p:cNvPr id="5" name="Espaço Reservado para Conteúdo 4" descr="Tela preta com letras brancas&#10;&#10;Descrição gerada automaticamente">
            <a:extLst>
              <a:ext uri="{FF2B5EF4-FFF2-40B4-BE49-F238E27FC236}">
                <a16:creationId xmlns:a16="http://schemas.microsoft.com/office/drawing/2014/main" id="{3818D529-377E-4EAD-B32F-69FE1E086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16" y="2639251"/>
            <a:ext cx="10113399" cy="1414462"/>
          </a:xfrm>
        </p:spPr>
      </p:pic>
    </p:spTree>
    <p:extLst>
      <p:ext uri="{BB962C8B-B14F-4D97-AF65-F5344CB8AC3E}">
        <p14:creationId xmlns:p14="http://schemas.microsoft.com/office/powerpoint/2010/main" val="3007434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663291-222A-4B8E-A99E-3CFB1E08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3" y="870132"/>
            <a:ext cx="5611050" cy="1201556"/>
          </a:xfrm>
        </p:spPr>
        <p:txBody>
          <a:bodyPr>
            <a:normAutofit/>
          </a:bodyPr>
          <a:lstStyle/>
          <a:p>
            <a:r>
              <a:rPr lang="pt-BR" dirty="0"/>
              <a:t>Comando </a:t>
            </a:r>
            <a:r>
              <a:rPr lang="pt-BR" dirty="0" err="1"/>
              <a:t>ps</a:t>
            </a:r>
            <a:r>
              <a:rPr lang="pt-BR" dirty="0"/>
              <a:t> -a</a:t>
            </a:r>
          </a:p>
        </p:txBody>
      </p:sp>
      <p:pic>
        <p:nvPicPr>
          <p:cNvPr id="6" name="Espaço Reservado para Conteúdo 5" descr="Tela preta com letras brancas&#10;&#10;Descrição gerada automaticamente">
            <a:extLst>
              <a:ext uri="{FF2B5EF4-FFF2-40B4-BE49-F238E27FC236}">
                <a16:creationId xmlns:a16="http://schemas.microsoft.com/office/drawing/2014/main" id="{7BC325B5-2670-44D1-BE37-4E3CF3138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359" y="2471737"/>
            <a:ext cx="7860374" cy="2428875"/>
          </a:xfrm>
        </p:spPr>
      </p:pic>
    </p:spTree>
    <p:extLst>
      <p:ext uri="{BB962C8B-B14F-4D97-AF65-F5344CB8AC3E}">
        <p14:creationId xmlns:p14="http://schemas.microsoft.com/office/powerpoint/2010/main" val="3071743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B3A21"/>
      </a:dk2>
      <a:lt2>
        <a:srgbClr val="E8E2E3"/>
      </a:lt2>
      <a:accent1>
        <a:srgbClr val="2FB4A1"/>
      </a:accent1>
      <a:accent2>
        <a:srgbClr val="23B665"/>
      </a:accent2>
      <a:accent3>
        <a:srgbClr val="30B734"/>
      </a:accent3>
      <a:accent4>
        <a:srgbClr val="5CB623"/>
      </a:accent4>
      <a:accent5>
        <a:srgbClr val="93AC2D"/>
      </a:accent5>
      <a:accent6>
        <a:srgbClr val="BE9C25"/>
      </a:accent6>
      <a:hlink>
        <a:srgbClr val="698A2E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EB6548DE3D0B4FAB42E42BA2CC71F0" ma:contentTypeVersion="2" ma:contentTypeDescription="Create a new document." ma:contentTypeScope="" ma:versionID="b00099b548212973607449a507e4ab99">
  <xsd:schema xmlns:xsd="http://www.w3.org/2001/XMLSchema" xmlns:xs="http://www.w3.org/2001/XMLSchema" xmlns:p="http://schemas.microsoft.com/office/2006/metadata/properties" xmlns:ns3="93aadb1b-f078-425f-a07f-e2cc4bed1fef" targetNamespace="http://schemas.microsoft.com/office/2006/metadata/properties" ma:root="true" ma:fieldsID="1343c260cb81a9ae9666480e50500a2a" ns3:_="">
    <xsd:import namespace="93aadb1b-f078-425f-a07f-e2cc4bed1f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adb1b-f078-425f-a07f-e2cc4bed1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A7D231-69FA-4A82-AA84-22A446744F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aadb1b-f078-425f-a07f-e2cc4bed1f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761D28-9B78-4CEA-A4C9-BACF993DEB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E9E1EB-6A37-4CAC-9305-92D7AA395BA1}">
  <ds:schemaRefs>
    <ds:schemaRef ds:uri="http://purl.org/dc/terms/"/>
    <ds:schemaRef ds:uri="93aadb1b-f078-425f-a07f-e2cc4bed1fe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135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Avenir Next LT Pro</vt:lpstr>
      <vt:lpstr>Avenir Next LT Pro Light</vt:lpstr>
      <vt:lpstr>Garamond</vt:lpstr>
      <vt:lpstr>Whitney</vt:lpstr>
      <vt:lpstr>SavonVTI</vt:lpstr>
      <vt:lpstr>Sistemas Operacionais Executando Comandos</vt:lpstr>
      <vt:lpstr>Criando usuário</vt:lpstr>
      <vt:lpstr>Entrando no Usuário</vt:lpstr>
      <vt:lpstr>Comando TOP</vt:lpstr>
      <vt:lpstr>Comando jobs</vt:lpstr>
      <vt:lpstr>Comando Jobs -l</vt:lpstr>
      <vt:lpstr>Comando Jobs -s</vt:lpstr>
      <vt:lpstr>Comando Jobs -p</vt:lpstr>
      <vt:lpstr>Comando ps -a</vt:lpstr>
      <vt:lpstr>Comando ps -u</vt:lpstr>
      <vt:lpstr>Comando ps -l</vt:lpstr>
      <vt:lpstr>Comando ps -e</vt:lpstr>
      <vt:lpstr>Comando ps -aux</vt:lpstr>
      <vt:lpstr>Significado de Ss e TN na coluna STAT: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Operacionais Executando Comandos</dc:title>
  <dc:creator>ENZO MIGUEL SILVA DOS SANTOS .</dc:creator>
  <cp:lastModifiedBy>ENZO MIGUEL SILVA DOS SANTOS .</cp:lastModifiedBy>
  <cp:revision>1</cp:revision>
  <dcterms:created xsi:type="dcterms:W3CDTF">2020-05-19T22:11:23Z</dcterms:created>
  <dcterms:modified xsi:type="dcterms:W3CDTF">2020-05-19T23:41:52Z</dcterms:modified>
</cp:coreProperties>
</file>