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sicoterapia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Autoaceita%C3%A7%C3%A3o" TargetMode="External"/><Relationship Id="rId5" Type="http://schemas.openxmlformats.org/officeDocument/2006/relationships/hyperlink" Target="https://pt.wikipedia.org/wiki/Autoestima" TargetMode="External"/><Relationship Id="rId4" Type="http://schemas.openxmlformats.org/officeDocument/2006/relationships/hyperlink" Target="https://pt.wikipedia.org/wiki/Autoaju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4E68-B4FA-43A8-88CF-BD92FF29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400" y="2779644"/>
            <a:ext cx="6815669" cy="911821"/>
          </a:xfrm>
        </p:spPr>
        <p:txBody>
          <a:bodyPr/>
          <a:lstStyle/>
          <a:p>
            <a:r>
              <a:rPr lang="pt-BR" dirty="0"/>
              <a:t>Autoconfiança</a:t>
            </a:r>
          </a:p>
        </p:txBody>
      </p:sp>
    </p:spTree>
    <p:extLst>
      <p:ext uri="{BB962C8B-B14F-4D97-AF65-F5344CB8AC3E}">
        <p14:creationId xmlns:p14="http://schemas.microsoft.com/office/powerpoint/2010/main" val="24355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62FEB-FD01-4D6D-92BE-FF2AB438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05" y="1055077"/>
            <a:ext cx="2835464" cy="503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62626"/>
                </a:solidFill>
              </a:rPr>
              <a:t>Autoconfiança é a convicção que uma pessoa tem, de ser capaz de fazer ou realizar alguma coisa.</a:t>
            </a:r>
          </a:p>
          <a:p>
            <a:pPr marL="0" indent="0">
              <a:buNone/>
            </a:pPr>
            <a:r>
              <a:rPr lang="pt-BR" dirty="0">
                <a:solidFill>
                  <a:srgbClr val="262626"/>
                </a:solidFill>
              </a:rPr>
              <a:t>O termo, que é típico da literatura </a:t>
            </a:r>
            <a:r>
              <a:rPr lang="pt-BR" dirty="0">
                <a:solidFill>
                  <a:srgbClr val="262626"/>
                </a:solidFill>
                <a:hlinkClick r:id="rId3" tooltip="Psicoterapia"/>
              </a:rPr>
              <a:t>terapêutica</a:t>
            </a:r>
            <a:r>
              <a:rPr lang="pt-BR" dirty="0">
                <a:solidFill>
                  <a:srgbClr val="262626"/>
                </a:solidFill>
              </a:rPr>
              <a:t> e de </a:t>
            </a:r>
            <a:r>
              <a:rPr lang="pt-BR" dirty="0">
                <a:solidFill>
                  <a:srgbClr val="262626"/>
                </a:solidFill>
                <a:hlinkClick r:id="rId4" tooltip="Autoajuda"/>
              </a:rPr>
              <a:t>autoajuda</a:t>
            </a:r>
            <a:r>
              <a:rPr lang="pt-BR" dirty="0">
                <a:solidFill>
                  <a:srgbClr val="262626"/>
                </a:solidFill>
              </a:rPr>
              <a:t>, é muitas vezes usado como sinônimo de </a:t>
            </a:r>
            <a:r>
              <a:rPr lang="pt-BR" dirty="0">
                <a:solidFill>
                  <a:srgbClr val="262626"/>
                </a:solidFill>
                <a:hlinkClick r:id="rId5" tooltip="Autoestima"/>
              </a:rPr>
              <a:t>autoestima</a:t>
            </a:r>
            <a:r>
              <a:rPr lang="pt-BR" dirty="0">
                <a:solidFill>
                  <a:srgbClr val="262626"/>
                </a:solidFill>
              </a:rPr>
              <a:t> e de </a:t>
            </a:r>
            <a:r>
              <a:rPr lang="pt-BR" dirty="0">
                <a:solidFill>
                  <a:srgbClr val="262626"/>
                </a:solidFill>
                <a:hlinkClick r:id="rId6" tooltip="Autoaceitação"/>
              </a:rPr>
              <a:t>autoaceitação</a:t>
            </a:r>
            <a:r>
              <a:rPr lang="pt-BR" dirty="0">
                <a:solidFill>
                  <a:srgbClr val="262626"/>
                </a:solidFill>
              </a:rPr>
              <a:t>. </a:t>
            </a: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autoconfiança">
            <a:extLst>
              <a:ext uri="{FF2B5EF4-FFF2-40B4-BE49-F238E27FC236}">
                <a16:creationId xmlns:a16="http://schemas.microsoft.com/office/drawing/2014/main" id="{49EBBC88-B506-4884-B766-E6BF674AF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0" r="7903" b="-2"/>
          <a:stretch/>
        </p:blipFill>
        <p:spPr bwMode="auto">
          <a:xfrm>
            <a:off x="5435910" y="1174651"/>
            <a:ext cx="6098041" cy="44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B4CE4-CDED-4297-ABCC-B4E342B1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ser uma pessoa autoconfiante?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E6226-6F3D-488B-BA97-D0407838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73767"/>
            <a:ext cx="9601196" cy="2174094"/>
          </a:xfrm>
        </p:spPr>
        <p:txBody>
          <a:bodyPr>
            <a:normAutofit/>
          </a:bodyPr>
          <a:lstStyle/>
          <a:p>
            <a:r>
              <a:rPr lang="pt-BR" sz="2800" b="1" dirty="0"/>
              <a:t>Pessoas autoconfiantes</a:t>
            </a:r>
            <a:r>
              <a:rPr lang="pt-BR" sz="2800" dirty="0"/>
              <a:t> são decididas, sem serem arrogantes ou defensivas, apresentam-se de maneira segura, têm facilidade de expressar suas opiniões, enfrentar desafios, dominar novos trabalhos e tomar decisões sensatas mesmo sob pressão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19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60" name="Picture 19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61" name="Rectangle 19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62" name="Picture 19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63" name="Picture 19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64" name="Straight Connector 19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197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6" name="Group 198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B1DEAC-E15A-46F5-A505-10F9832B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Porque ter Autoconfiança?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por que ter autoconfiança">
            <a:extLst>
              <a:ext uri="{FF2B5EF4-FFF2-40B4-BE49-F238E27FC236}">
                <a16:creationId xmlns:a16="http://schemas.microsoft.com/office/drawing/2014/main" id="{615D29A2-9CC2-4105-A0F2-A7D1458B6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9" r="4598" b="1"/>
          <a:stretch/>
        </p:blipFill>
        <p:spPr bwMode="auto">
          <a:xfrm>
            <a:off x="1575582" y="1258957"/>
            <a:ext cx="8904564" cy="27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D78D-9991-4DDD-9CC8-A8C3D8A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podemos fazer para ter Autoconfiança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8B9D1-D45E-40DA-8777-D1BA8FA2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os pensamentos negativos</a:t>
            </a:r>
          </a:p>
          <a:p>
            <a:r>
              <a:rPr lang="pt-BR" dirty="0"/>
              <a:t>Transforme os pensamentos negativos em positivos</a:t>
            </a:r>
          </a:p>
          <a:p>
            <a:r>
              <a:rPr lang="pt-BR" dirty="0"/>
              <a:t>Mantenha uma rede de apoio positiva</a:t>
            </a:r>
          </a:p>
          <a:p>
            <a:r>
              <a:rPr lang="pt-BR" dirty="0"/>
              <a:t>Elimine os lembretes de negatividade</a:t>
            </a:r>
          </a:p>
          <a:p>
            <a:r>
              <a:rPr lang="pt-BR" dirty="0"/>
              <a:t>Identifique seus talentos</a:t>
            </a:r>
          </a:p>
          <a:p>
            <a:r>
              <a:rPr lang="pt-BR" dirty="0"/>
              <a:t>Orgulhe-se de si mesmo</a:t>
            </a:r>
          </a:p>
        </p:txBody>
      </p:sp>
    </p:spTree>
    <p:extLst>
      <p:ext uri="{BB962C8B-B14F-4D97-AF65-F5344CB8AC3E}">
        <p14:creationId xmlns:p14="http://schemas.microsoft.com/office/powerpoint/2010/main" val="32788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E6735-6175-430E-A79C-39EEA5D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aplicar a autoconfiança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2EB3A-BBAE-4870-AB04-2884D166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Qual a importância da autoconfiança no mercado de trabalho ?</a:t>
            </a:r>
          </a:p>
          <a:p>
            <a:r>
              <a:rPr lang="pt-BR" dirty="0"/>
              <a:t>É mesmo possível aprimorar a autoconfiança ?</a:t>
            </a:r>
          </a:p>
          <a:p>
            <a:r>
              <a:rPr lang="pt-BR" dirty="0"/>
              <a:t>Como você transmite o sentimento de autoconfiança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2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4E68-B4FA-43A8-88CF-BD92FF29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400" y="2779644"/>
            <a:ext cx="6815669" cy="911821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8806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Orgânico</vt:lpstr>
      <vt:lpstr>Autoconfiança</vt:lpstr>
      <vt:lpstr>Apresentação do PowerPoint</vt:lpstr>
      <vt:lpstr>O que é ser uma pessoa autoconfiante?</vt:lpstr>
      <vt:lpstr>Porque ter Autoconfiança?</vt:lpstr>
      <vt:lpstr>O que podemos fazer para ter Autoconfiança</vt:lpstr>
      <vt:lpstr>Onde aplicar a autoconfiança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Autoconfiança</dc:title>
  <dc:creator>maynne silva</dc:creator>
  <cp:lastModifiedBy>maynne silva</cp:lastModifiedBy>
  <cp:revision>3</cp:revision>
  <dcterms:created xsi:type="dcterms:W3CDTF">2020-03-03T19:57:10Z</dcterms:created>
  <dcterms:modified xsi:type="dcterms:W3CDTF">2020-03-03T20:31:20Z</dcterms:modified>
</cp:coreProperties>
</file>