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B0107-B8D1-41FE-96FC-C10972914FFB}" type="doc">
      <dgm:prSet loTypeId="urn:microsoft.com/office/officeart/2005/8/layout/chevron1" loCatId="process" qsTypeId="urn:microsoft.com/office/officeart/2005/8/quickstyle/simple1" qsCatId="simple" csTypeId="urn:microsoft.com/office/officeart/2005/8/colors/accent6_4" csCatId="accent6" phldr="1"/>
      <dgm:spPr/>
    </dgm:pt>
    <dgm:pt modelId="{E3A4E416-9603-4CFB-9173-780D8018559C}">
      <dgm:prSet phldrT="[Texte]"/>
      <dgm:spPr/>
      <dgm:t>
        <a:bodyPr/>
        <a:lstStyle/>
        <a:p>
          <a:r>
            <a:rPr lang="fr-FR" dirty="0" smtClean="0"/>
            <a:t>Analyse</a:t>
          </a:r>
          <a:endParaRPr lang="fr-FR" dirty="0"/>
        </a:p>
      </dgm:t>
    </dgm:pt>
    <dgm:pt modelId="{29BA9DD1-4E46-4C5A-BEF3-62EB35807EC5}" type="parTrans" cxnId="{7171D07C-C1EA-45BD-860F-7EA981CECC56}">
      <dgm:prSet/>
      <dgm:spPr/>
      <dgm:t>
        <a:bodyPr/>
        <a:lstStyle/>
        <a:p>
          <a:endParaRPr lang="fr-FR"/>
        </a:p>
      </dgm:t>
    </dgm:pt>
    <dgm:pt modelId="{3237DFFF-E415-4B23-9527-9340887F7EA3}" type="sibTrans" cxnId="{7171D07C-C1EA-45BD-860F-7EA981CECC56}">
      <dgm:prSet/>
      <dgm:spPr/>
      <dgm:t>
        <a:bodyPr/>
        <a:lstStyle/>
        <a:p>
          <a:endParaRPr lang="fr-FR"/>
        </a:p>
      </dgm:t>
    </dgm:pt>
    <dgm:pt modelId="{7EA7AFF3-EAA5-4B6E-A8C0-31B8C46657ED}">
      <dgm:prSet phldrT="[Texte]"/>
      <dgm:spPr/>
      <dgm:t>
        <a:bodyPr/>
        <a:lstStyle/>
        <a:p>
          <a:r>
            <a:rPr lang="fr-FR" dirty="0" smtClean="0"/>
            <a:t>Entretien</a:t>
          </a:r>
          <a:endParaRPr lang="fr-FR" dirty="0"/>
        </a:p>
      </dgm:t>
    </dgm:pt>
    <dgm:pt modelId="{CD495A96-0FED-40E0-A2A9-27862B4D8BBF}" type="parTrans" cxnId="{E6DB8953-5D13-40F4-872B-33CAC00B6FE8}">
      <dgm:prSet/>
      <dgm:spPr/>
      <dgm:t>
        <a:bodyPr/>
        <a:lstStyle/>
        <a:p>
          <a:endParaRPr lang="fr-FR"/>
        </a:p>
      </dgm:t>
    </dgm:pt>
    <dgm:pt modelId="{E69629A4-05B8-4DB7-8982-214791EB38DB}" type="sibTrans" cxnId="{E6DB8953-5D13-40F4-872B-33CAC00B6FE8}">
      <dgm:prSet/>
      <dgm:spPr/>
      <dgm:t>
        <a:bodyPr/>
        <a:lstStyle/>
        <a:p>
          <a:endParaRPr lang="fr-FR"/>
        </a:p>
      </dgm:t>
    </dgm:pt>
    <dgm:pt modelId="{5E4A5F95-679A-4AC4-A719-ECBC52D722FB}">
      <dgm:prSet phldrT="[Texte]"/>
      <dgm:spPr/>
      <dgm:t>
        <a:bodyPr/>
        <a:lstStyle/>
        <a:p>
          <a:r>
            <a:rPr lang="fr-FR" dirty="0" smtClean="0"/>
            <a:t>Test</a:t>
          </a:r>
          <a:endParaRPr lang="fr-FR" dirty="0"/>
        </a:p>
      </dgm:t>
    </dgm:pt>
    <dgm:pt modelId="{D070E216-FD28-40F3-ACF9-A33028772594}" type="parTrans" cxnId="{9DEA5A6F-B9AC-4D49-AE50-72675C042D14}">
      <dgm:prSet/>
      <dgm:spPr/>
      <dgm:t>
        <a:bodyPr/>
        <a:lstStyle/>
        <a:p>
          <a:endParaRPr lang="fr-FR"/>
        </a:p>
      </dgm:t>
    </dgm:pt>
    <dgm:pt modelId="{54E4DD37-FE9D-47AE-BB7C-CCFE488F6DCF}" type="sibTrans" cxnId="{9DEA5A6F-B9AC-4D49-AE50-72675C042D14}">
      <dgm:prSet/>
      <dgm:spPr/>
      <dgm:t>
        <a:bodyPr/>
        <a:lstStyle/>
        <a:p>
          <a:endParaRPr lang="fr-FR"/>
        </a:p>
      </dgm:t>
    </dgm:pt>
    <dgm:pt modelId="{E7EF4A58-410C-4ADA-BF21-C107C00B4329}" type="pres">
      <dgm:prSet presAssocID="{3FDB0107-B8D1-41FE-96FC-C10972914FFB}" presName="Name0" presStyleCnt="0">
        <dgm:presLayoutVars>
          <dgm:dir/>
          <dgm:animLvl val="lvl"/>
          <dgm:resizeHandles val="exact"/>
        </dgm:presLayoutVars>
      </dgm:prSet>
      <dgm:spPr/>
    </dgm:pt>
    <dgm:pt modelId="{706E0018-584D-4B0C-8F05-E8B7D3CA1357}" type="pres">
      <dgm:prSet presAssocID="{E3A4E416-9603-4CFB-9173-780D801855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03F74-D8A0-40C9-BC51-43F2F1E35454}" type="pres">
      <dgm:prSet presAssocID="{3237DFFF-E415-4B23-9527-9340887F7EA3}" presName="parTxOnlySpace" presStyleCnt="0"/>
      <dgm:spPr/>
    </dgm:pt>
    <dgm:pt modelId="{A4F4D359-B674-4E67-8FE0-E42AD16F3135}" type="pres">
      <dgm:prSet presAssocID="{7EA7AFF3-EAA5-4B6E-A8C0-31B8C46657E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C23559-5BD9-4C1E-BE59-730729399F87}" type="pres">
      <dgm:prSet presAssocID="{E69629A4-05B8-4DB7-8982-214791EB38DB}" presName="parTxOnlySpace" presStyleCnt="0"/>
      <dgm:spPr/>
    </dgm:pt>
    <dgm:pt modelId="{38607359-7F1D-4A7E-80DA-481F02DEAC9A}" type="pres">
      <dgm:prSet presAssocID="{5E4A5F95-679A-4AC4-A719-ECBC52D722F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3F52898-B21A-4658-87D2-404421521A91}" type="presOf" srcId="{3FDB0107-B8D1-41FE-96FC-C10972914FFB}" destId="{E7EF4A58-410C-4ADA-BF21-C107C00B4329}" srcOrd="0" destOrd="0" presId="urn:microsoft.com/office/officeart/2005/8/layout/chevron1"/>
    <dgm:cxn modelId="{9DEA5A6F-B9AC-4D49-AE50-72675C042D14}" srcId="{3FDB0107-B8D1-41FE-96FC-C10972914FFB}" destId="{5E4A5F95-679A-4AC4-A719-ECBC52D722FB}" srcOrd="2" destOrd="0" parTransId="{D070E216-FD28-40F3-ACF9-A33028772594}" sibTransId="{54E4DD37-FE9D-47AE-BB7C-CCFE488F6DCF}"/>
    <dgm:cxn modelId="{E6DB8953-5D13-40F4-872B-33CAC00B6FE8}" srcId="{3FDB0107-B8D1-41FE-96FC-C10972914FFB}" destId="{7EA7AFF3-EAA5-4B6E-A8C0-31B8C46657ED}" srcOrd="1" destOrd="0" parTransId="{CD495A96-0FED-40E0-A2A9-27862B4D8BBF}" sibTransId="{E69629A4-05B8-4DB7-8982-214791EB38DB}"/>
    <dgm:cxn modelId="{7171D07C-C1EA-45BD-860F-7EA981CECC56}" srcId="{3FDB0107-B8D1-41FE-96FC-C10972914FFB}" destId="{E3A4E416-9603-4CFB-9173-780D8018559C}" srcOrd="0" destOrd="0" parTransId="{29BA9DD1-4E46-4C5A-BEF3-62EB35807EC5}" sibTransId="{3237DFFF-E415-4B23-9527-9340887F7EA3}"/>
    <dgm:cxn modelId="{88929226-FD43-4494-9915-E70591979BF2}" type="presOf" srcId="{7EA7AFF3-EAA5-4B6E-A8C0-31B8C46657ED}" destId="{A4F4D359-B674-4E67-8FE0-E42AD16F3135}" srcOrd="0" destOrd="0" presId="urn:microsoft.com/office/officeart/2005/8/layout/chevron1"/>
    <dgm:cxn modelId="{BC92009D-7973-4D62-B1E7-47B727E59988}" type="presOf" srcId="{E3A4E416-9603-4CFB-9173-780D8018559C}" destId="{706E0018-584D-4B0C-8F05-E8B7D3CA1357}" srcOrd="0" destOrd="0" presId="urn:microsoft.com/office/officeart/2005/8/layout/chevron1"/>
    <dgm:cxn modelId="{D4D7DC26-B708-4C3C-9506-0E664CBCA58F}" type="presOf" srcId="{5E4A5F95-679A-4AC4-A719-ECBC52D722FB}" destId="{38607359-7F1D-4A7E-80DA-481F02DEAC9A}" srcOrd="0" destOrd="0" presId="urn:microsoft.com/office/officeart/2005/8/layout/chevron1"/>
    <dgm:cxn modelId="{3251F040-0B92-4D0D-A8BE-FE4CFBFDC762}" type="presParOf" srcId="{E7EF4A58-410C-4ADA-BF21-C107C00B4329}" destId="{706E0018-584D-4B0C-8F05-E8B7D3CA1357}" srcOrd="0" destOrd="0" presId="urn:microsoft.com/office/officeart/2005/8/layout/chevron1"/>
    <dgm:cxn modelId="{900DAE8D-9B27-43E1-ACAA-721275DC1732}" type="presParOf" srcId="{E7EF4A58-410C-4ADA-BF21-C107C00B4329}" destId="{2A703F74-D8A0-40C9-BC51-43F2F1E35454}" srcOrd="1" destOrd="0" presId="urn:microsoft.com/office/officeart/2005/8/layout/chevron1"/>
    <dgm:cxn modelId="{FA8BFD40-43C7-4E70-83FB-9E5D88EB44AE}" type="presParOf" srcId="{E7EF4A58-410C-4ADA-BF21-C107C00B4329}" destId="{A4F4D359-B674-4E67-8FE0-E42AD16F3135}" srcOrd="2" destOrd="0" presId="urn:microsoft.com/office/officeart/2005/8/layout/chevron1"/>
    <dgm:cxn modelId="{854B30C7-C64A-41D3-9C3A-D4E162386FF4}" type="presParOf" srcId="{E7EF4A58-410C-4ADA-BF21-C107C00B4329}" destId="{FCC23559-5BD9-4C1E-BE59-730729399F87}" srcOrd="3" destOrd="0" presId="urn:microsoft.com/office/officeart/2005/8/layout/chevron1"/>
    <dgm:cxn modelId="{0AA1BCE2-C6C8-411D-906D-E2292CF98423}" type="presParOf" srcId="{E7EF4A58-410C-4ADA-BF21-C107C00B4329}" destId="{38607359-7F1D-4A7E-80DA-481F02DEAC9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E0018-584D-4B0C-8F05-E8B7D3CA1357}">
      <dsp:nvSpPr>
        <dsp:cNvPr id="0" name=""/>
        <dsp:cNvSpPr/>
      </dsp:nvSpPr>
      <dsp:spPr>
        <a:xfrm>
          <a:off x="3033" y="1108735"/>
          <a:ext cx="3695574" cy="1478229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Analyse</a:t>
          </a:r>
          <a:endParaRPr lang="fr-FR" sz="3700" kern="1200" dirty="0"/>
        </a:p>
      </dsp:txBody>
      <dsp:txXfrm>
        <a:off x="742148" y="1108735"/>
        <a:ext cx="2217345" cy="1478229"/>
      </dsp:txXfrm>
    </dsp:sp>
    <dsp:sp modelId="{A4F4D359-B674-4E67-8FE0-E42AD16F3135}">
      <dsp:nvSpPr>
        <dsp:cNvPr id="0" name=""/>
        <dsp:cNvSpPr/>
      </dsp:nvSpPr>
      <dsp:spPr>
        <a:xfrm>
          <a:off x="3329050" y="1108735"/>
          <a:ext cx="3695574" cy="1478229"/>
        </a:xfrm>
        <a:prstGeom prst="chevron">
          <a:avLst/>
        </a:prstGeom>
        <a:solidFill>
          <a:schemeClr val="accent6">
            <a:shade val="50000"/>
            <a:hueOff val="0"/>
            <a:satOff val="-54"/>
            <a:lumOff val="259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Entretien</a:t>
          </a:r>
          <a:endParaRPr lang="fr-FR" sz="3700" kern="1200" dirty="0"/>
        </a:p>
      </dsp:txBody>
      <dsp:txXfrm>
        <a:off x="4068165" y="1108735"/>
        <a:ext cx="2217345" cy="1478229"/>
      </dsp:txXfrm>
    </dsp:sp>
    <dsp:sp modelId="{38607359-7F1D-4A7E-80DA-481F02DEAC9A}">
      <dsp:nvSpPr>
        <dsp:cNvPr id="0" name=""/>
        <dsp:cNvSpPr/>
      </dsp:nvSpPr>
      <dsp:spPr>
        <a:xfrm>
          <a:off x="6655067" y="1108735"/>
          <a:ext cx="3695574" cy="1478229"/>
        </a:xfrm>
        <a:prstGeom prst="chevron">
          <a:avLst/>
        </a:prstGeom>
        <a:solidFill>
          <a:schemeClr val="accent6">
            <a:shade val="50000"/>
            <a:hueOff val="0"/>
            <a:satOff val="-54"/>
            <a:lumOff val="259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Test</a:t>
          </a:r>
          <a:endParaRPr lang="fr-FR" sz="3700" kern="1200" dirty="0"/>
        </a:p>
      </dsp:txBody>
      <dsp:txXfrm>
        <a:off x="7394182" y="1108735"/>
        <a:ext cx="2217345" cy="1478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567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992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789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996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629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504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5261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775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474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108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385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337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639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738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678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872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117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0260-D098-4247-9596-103037ECFE51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86F8-0AFB-4862-B146-25F50F5E05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5622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2387600"/>
          </a:xfrm>
        </p:spPr>
        <p:txBody>
          <a:bodyPr/>
          <a:lstStyle/>
          <a:p>
            <a:r>
              <a:rPr lang="fr-CH" dirty="0" smtClean="0"/>
              <a:t>Migration du logiciel glpi 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95269" y="5730096"/>
            <a:ext cx="9001462" cy="1655762"/>
          </a:xfrm>
        </p:spPr>
        <p:txBody>
          <a:bodyPr/>
          <a:lstStyle/>
          <a:p>
            <a:r>
              <a:rPr lang="fr-CH" dirty="0" smtClean="0"/>
              <a:t>Présenter par Enzo Nonnenmacher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374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6" y="177338"/>
            <a:ext cx="10353761" cy="1326321"/>
          </a:xfrm>
        </p:spPr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503659"/>
            <a:ext cx="10353762" cy="3695136"/>
          </a:xfrm>
        </p:spPr>
        <p:txBody>
          <a:bodyPr/>
          <a:lstStyle/>
          <a:p>
            <a:r>
              <a:rPr lang="fr-CH" dirty="0" smtClean="0"/>
              <a:t>Pourquoi ce projet ?</a:t>
            </a:r>
          </a:p>
          <a:p>
            <a:r>
              <a:rPr lang="fr-CH" dirty="0" smtClean="0"/>
              <a:t>Déroulement du projet</a:t>
            </a:r>
          </a:p>
          <a:p>
            <a:r>
              <a:rPr lang="fr-CH" dirty="0" smtClean="0"/>
              <a:t>Objectif atteint/non </a:t>
            </a:r>
            <a:r>
              <a:rPr lang="fr-CH" dirty="0" smtClean="0"/>
              <a:t>atteint</a:t>
            </a:r>
          </a:p>
          <a:p>
            <a:r>
              <a:rPr lang="fr-CH" dirty="0" smtClean="0"/>
              <a:t>Problématiques rencontrés</a:t>
            </a:r>
            <a:endParaRPr lang="fr-CH" dirty="0" smtClean="0"/>
          </a:p>
          <a:p>
            <a:r>
              <a:rPr lang="fr-CH" dirty="0" smtClean="0"/>
              <a:t>Amélioration possible </a:t>
            </a:r>
          </a:p>
          <a:p>
            <a:r>
              <a:rPr lang="fr-CH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174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Pourquoi ?</a:t>
            </a:r>
          </a:p>
          <a:p>
            <a:r>
              <a:rPr lang="fr-CH" dirty="0" smtClean="0"/>
              <a:t>But du projet</a:t>
            </a:r>
            <a:endParaRPr lang="fr-CH" dirty="0" smtClean="0"/>
          </a:p>
          <a:p>
            <a:r>
              <a:rPr lang="fr-CH" dirty="0" smtClean="0"/>
              <a:t>Objectif du projet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550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302029"/>
            <a:ext cx="10353761" cy="1326321"/>
          </a:xfrm>
        </p:spPr>
        <p:txBody>
          <a:bodyPr/>
          <a:lstStyle/>
          <a:p>
            <a:r>
              <a:rPr lang="fr-CH" dirty="0" smtClean="0"/>
              <a:t>Déroulement du projet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879220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èche droite 4"/>
          <p:cNvSpPr/>
          <p:nvPr/>
        </p:nvSpPr>
        <p:spPr>
          <a:xfrm>
            <a:off x="913794" y="4771505"/>
            <a:ext cx="10353761" cy="6068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tx2">
                    <a:lumMod val="25000"/>
                  </a:schemeClr>
                </a:solidFill>
              </a:rPr>
              <a:t>Documentation</a:t>
            </a:r>
            <a:endParaRPr lang="fr-CH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1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6E0018-584D-4B0C-8F05-E8B7D3CA1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706E0018-584D-4B0C-8F05-E8B7D3CA13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706E0018-584D-4B0C-8F05-E8B7D3CA1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706E0018-584D-4B0C-8F05-E8B7D3CA1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F4D359-B674-4E67-8FE0-E42AD16F3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A4F4D359-B674-4E67-8FE0-E42AD16F31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A4F4D359-B674-4E67-8FE0-E42AD16F3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A4F4D359-B674-4E67-8FE0-E42AD16F3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607359-7F1D-4A7E-80DA-481F02DEA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38607359-7F1D-4A7E-80DA-481F02DEAC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38607359-7F1D-4A7E-80DA-481F02DEA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38607359-7F1D-4A7E-80DA-481F02DEA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6" y="2088320"/>
            <a:ext cx="5107208" cy="546815"/>
          </a:xfrm>
        </p:spPr>
        <p:txBody>
          <a:bodyPr/>
          <a:lstStyle/>
          <a:p>
            <a:pPr algn="ctr"/>
            <a:r>
              <a:rPr lang="fr-CH" dirty="0" smtClean="0"/>
              <a:t>Atteints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smtClean="0"/>
              <a:t>Analyse du logiciel</a:t>
            </a:r>
          </a:p>
          <a:p>
            <a:r>
              <a:rPr lang="fr-CH" dirty="0" smtClean="0"/>
              <a:t>Entretiens</a:t>
            </a:r>
          </a:p>
          <a:p>
            <a:r>
              <a:rPr lang="fr-CH" dirty="0" smtClean="0"/>
              <a:t>Configuration (Tests)</a:t>
            </a:r>
          </a:p>
          <a:p>
            <a:pPr lvl="1"/>
            <a:r>
              <a:rPr lang="fr-CH" dirty="0" smtClean="0"/>
              <a:t>Annuaire LDAP </a:t>
            </a:r>
          </a:p>
          <a:p>
            <a:pPr lvl="1"/>
            <a:r>
              <a:rPr lang="fr-CH" dirty="0" smtClean="0"/>
              <a:t>Catégories</a:t>
            </a:r>
          </a:p>
          <a:p>
            <a:pPr lvl="1"/>
            <a:r>
              <a:rPr lang="fr-CH" dirty="0" smtClean="0"/>
              <a:t>Profils utilisateurs</a:t>
            </a:r>
            <a:endParaRPr lang="fr-CH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199" y="2088320"/>
            <a:ext cx="5095358" cy="546815"/>
          </a:xfrm>
        </p:spPr>
        <p:txBody>
          <a:bodyPr/>
          <a:lstStyle/>
          <a:p>
            <a:pPr algn="ctr"/>
            <a:r>
              <a:rPr lang="fr-CH" dirty="0" smtClean="0"/>
              <a:t>Non atteints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H" dirty="0" smtClean="0"/>
              <a:t>Configuration (Tests)</a:t>
            </a:r>
          </a:p>
          <a:p>
            <a:pPr lvl="1"/>
            <a:r>
              <a:rPr lang="fr-CH" dirty="0" smtClean="0"/>
              <a:t>Notification par mail</a:t>
            </a:r>
          </a:p>
          <a:p>
            <a:pPr lvl="1"/>
            <a:endParaRPr lang="fr-CH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461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Problématiques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6" y="2088320"/>
            <a:ext cx="5107208" cy="505251"/>
          </a:xfrm>
        </p:spPr>
        <p:txBody>
          <a:bodyPr/>
          <a:lstStyle/>
          <a:p>
            <a:pPr algn="ctr"/>
            <a:r>
              <a:rPr lang="fr-CH" dirty="0" smtClean="0"/>
              <a:t>Insertion de l’annuaire LDAP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13795" y="3399904"/>
            <a:ext cx="5107208" cy="2391295"/>
          </a:xfrm>
        </p:spPr>
        <p:txBody>
          <a:bodyPr/>
          <a:lstStyle/>
          <a:p>
            <a:r>
              <a:rPr lang="fr-CH" dirty="0" smtClean="0"/>
              <a:t>Mise en contexte</a:t>
            </a:r>
          </a:p>
          <a:p>
            <a:r>
              <a:rPr lang="fr-CH" dirty="0" smtClean="0"/>
              <a:t>Solution </a:t>
            </a:r>
          </a:p>
          <a:p>
            <a:endParaRPr lang="fr-CH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199" y="2088320"/>
            <a:ext cx="5095358" cy="505251"/>
          </a:xfrm>
        </p:spPr>
        <p:txBody>
          <a:bodyPr/>
          <a:lstStyle/>
          <a:p>
            <a:pPr algn="ctr"/>
            <a:r>
              <a:rPr lang="fr-CH" dirty="0" smtClean="0"/>
              <a:t>Orientation du projet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3399904"/>
            <a:ext cx="5095357" cy="2391296"/>
          </a:xfrm>
        </p:spPr>
        <p:txBody>
          <a:bodyPr/>
          <a:lstStyle/>
          <a:p>
            <a:r>
              <a:rPr lang="fr-CH" dirty="0" smtClean="0"/>
              <a:t>Mise en contexte</a:t>
            </a:r>
          </a:p>
          <a:p>
            <a:r>
              <a:rPr lang="fr-CH" dirty="0" smtClean="0"/>
              <a:t>Solution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5763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uiExpand="1" build="p"/>
      <p:bldP spid="4" grpId="1" uiExpand="1" build="p"/>
      <p:bldP spid="5" grpId="0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304800"/>
            <a:ext cx="10353761" cy="1326321"/>
          </a:xfrm>
        </p:spPr>
        <p:txBody>
          <a:bodyPr/>
          <a:lstStyle/>
          <a:p>
            <a:r>
              <a:rPr lang="fr-CH" dirty="0" smtClean="0"/>
              <a:t>Amélioration possible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4" y="2257428"/>
            <a:ext cx="10353762" cy="3695136"/>
          </a:xfrm>
        </p:spPr>
        <p:txBody>
          <a:bodyPr/>
          <a:lstStyle/>
          <a:p>
            <a:r>
              <a:rPr lang="fr-CH" dirty="0" smtClean="0"/>
              <a:t>Notifications par mail (~20h)</a:t>
            </a:r>
          </a:p>
          <a:p>
            <a:r>
              <a:rPr lang="fr-CH" dirty="0" smtClean="0"/>
              <a:t>Importation du parc informatique (~4h)</a:t>
            </a:r>
          </a:p>
          <a:p>
            <a:r>
              <a:rPr lang="fr-CH" dirty="0" smtClean="0"/>
              <a:t>Importation des tickets (~10h)</a:t>
            </a:r>
          </a:p>
          <a:p>
            <a:r>
              <a:rPr lang="fr-CH" dirty="0" smtClean="0"/>
              <a:t>Configuration du SLA (~10h)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15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13795" y="437477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/>
              <a:t>Des questions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7772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</Template>
  <TotalTime>136</TotalTime>
  <Words>112</Words>
  <Application>Microsoft Office PowerPoint</Application>
  <PresentationFormat>Grand écran</PresentationFormat>
  <Paragraphs>43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Migration du logiciel glpi </vt:lpstr>
      <vt:lpstr>Sommaire</vt:lpstr>
      <vt:lpstr>Le projet</vt:lpstr>
      <vt:lpstr>Déroulement du projet</vt:lpstr>
      <vt:lpstr>Objectifs</vt:lpstr>
      <vt:lpstr>Problématiques</vt:lpstr>
      <vt:lpstr>Amélioration possible</vt:lpstr>
      <vt:lpstr>Conclusion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du logiciel glpi</dc:title>
  <dc:creator>NONNENMACHER Enzo</dc:creator>
  <cp:lastModifiedBy>NONNENMACHER Enzo</cp:lastModifiedBy>
  <cp:revision>10</cp:revision>
  <dcterms:created xsi:type="dcterms:W3CDTF">2023-03-30T11:40:28Z</dcterms:created>
  <dcterms:modified xsi:type="dcterms:W3CDTF">2023-03-31T08:31:08Z</dcterms:modified>
</cp:coreProperties>
</file>