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918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005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22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122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557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482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1900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824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804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863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465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59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634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8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658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59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60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866B1D-209F-4A1A-BB1E-FB09E54F4B58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A9831A-3CAE-4122-BAA4-533EF24F68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734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-172867"/>
            <a:ext cx="9440034" cy="1828801"/>
          </a:xfrm>
        </p:spPr>
        <p:txBody>
          <a:bodyPr/>
          <a:lstStyle/>
          <a:p>
            <a:r>
              <a:rPr lang="fr-CH" dirty="0" smtClean="0"/>
              <a:t>Présentation MA-18 (leçon 2)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5522389"/>
            <a:ext cx="9440034" cy="1049867"/>
          </a:xfrm>
        </p:spPr>
        <p:txBody>
          <a:bodyPr/>
          <a:lstStyle/>
          <a:p>
            <a:r>
              <a:rPr lang="fr-CH" dirty="0" smtClean="0"/>
              <a:t>ENR-ISC-SGI-KVR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8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27709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/>
              <a:t>Get-ChildItem *.txt -Recurse -Force -Exclude B* </a:t>
            </a:r>
            <a:br>
              <a:rPr lang="en-US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dirty="0" smtClean="0">
                <a:effectLst/>
              </a:rPr>
              <a:t>Get-ChildItem</a:t>
            </a:r>
          </a:p>
          <a:p>
            <a:r>
              <a:rPr lang="fr-CH" sz="3200" dirty="0" smtClean="0">
                <a:effectLst/>
              </a:rPr>
              <a:t>*.txt</a:t>
            </a:r>
          </a:p>
          <a:p>
            <a:r>
              <a:rPr lang="fr-CH" sz="3200" dirty="0" smtClean="0">
                <a:effectLst/>
              </a:rPr>
              <a:t>-Recurse</a:t>
            </a:r>
          </a:p>
          <a:p>
            <a:r>
              <a:rPr lang="fr-CH" sz="3200" dirty="0" smtClean="0">
                <a:effectLst/>
              </a:rPr>
              <a:t>-Force</a:t>
            </a:r>
          </a:p>
          <a:p>
            <a:r>
              <a:rPr lang="fr-CH" sz="3200" dirty="0" smtClean="0">
                <a:effectLst/>
              </a:rPr>
              <a:t>-Exclude</a:t>
            </a:r>
            <a:r>
              <a:rPr lang="fr-CH" sz="3200" dirty="0">
                <a:effectLst/>
              </a:rPr>
              <a:t> </a:t>
            </a:r>
            <a:r>
              <a:rPr lang="fr-CH" sz="3200" dirty="0" smtClean="0">
                <a:effectLst/>
              </a:rPr>
              <a:t>B*</a:t>
            </a:r>
          </a:p>
        </p:txBody>
      </p:sp>
      <p:sp>
        <p:nvSpPr>
          <p:cNvPr id="4" name="Ellipse 3"/>
          <p:cNvSpPr/>
          <p:nvPr/>
        </p:nvSpPr>
        <p:spPr>
          <a:xfrm>
            <a:off x="1237129" y="0"/>
            <a:ext cx="3137647" cy="1120588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Ellipse 4"/>
          <p:cNvSpPr/>
          <p:nvPr/>
        </p:nvSpPr>
        <p:spPr>
          <a:xfrm>
            <a:off x="4374776" y="0"/>
            <a:ext cx="941295" cy="1120588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llipse 5"/>
          <p:cNvSpPr/>
          <p:nvPr/>
        </p:nvSpPr>
        <p:spPr>
          <a:xfrm>
            <a:off x="5316071" y="0"/>
            <a:ext cx="1823239" cy="1120588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llipse 6"/>
          <p:cNvSpPr/>
          <p:nvPr/>
        </p:nvSpPr>
        <p:spPr>
          <a:xfrm>
            <a:off x="8434710" y="0"/>
            <a:ext cx="2590800" cy="1120588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llipse 7"/>
          <p:cNvSpPr/>
          <p:nvPr/>
        </p:nvSpPr>
        <p:spPr>
          <a:xfrm>
            <a:off x="7117976" y="0"/>
            <a:ext cx="1316734" cy="1120588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660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6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6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7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3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922949"/>
            <a:ext cx="10353762" cy="4058751"/>
          </a:xfrm>
        </p:spPr>
        <p:txBody>
          <a:bodyPr>
            <a:normAutofit fontScale="92500"/>
          </a:bodyPr>
          <a:lstStyle/>
          <a:p>
            <a:r>
              <a:rPr lang="fr-CH" sz="3600" dirty="0">
                <a:effectLst/>
              </a:rPr>
              <a:t>A quoi sert le –Recurse dans la commande présentée ?</a:t>
            </a:r>
          </a:p>
          <a:p>
            <a:r>
              <a:rPr lang="fr-CH" sz="3600" dirty="0">
                <a:effectLst/>
              </a:rPr>
              <a:t>Comment trie-t-on une recherche par Get-</a:t>
            </a:r>
            <a:r>
              <a:rPr lang="fr-CH" sz="3600" dirty="0" err="1">
                <a:effectLst/>
              </a:rPr>
              <a:t>Childitem</a:t>
            </a:r>
            <a:r>
              <a:rPr lang="fr-CH" sz="3600" dirty="0">
                <a:effectLst/>
              </a:rPr>
              <a:t> ?</a:t>
            </a:r>
          </a:p>
          <a:p>
            <a:r>
              <a:rPr lang="fr-CH" sz="3600" dirty="0">
                <a:effectLst/>
              </a:rPr>
              <a:t>Sommes-nous obligés de nous rendre sur le répertoire voulu via un « cd » pour faire un Get-</a:t>
            </a:r>
            <a:r>
              <a:rPr lang="fr-CH" sz="3600" dirty="0" err="1">
                <a:effectLst/>
              </a:rPr>
              <a:t>Childitem</a:t>
            </a:r>
            <a:r>
              <a:rPr lang="fr-CH" sz="3600" dirty="0">
                <a:effectLst/>
              </a:rPr>
              <a:t> ?</a:t>
            </a:r>
          </a:p>
          <a:p>
            <a:r>
              <a:rPr lang="fr-CH" sz="3600" dirty="0">
                <a:effectLst/>
              </a:rPr>
              <a:t>A quoi sert le –Force dans la commande présentée ?</a:t>
            </a:r>
          </a:p>
          <a:p>
            <a:pPr marL="3690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4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38</TotalTime>
  <Words>41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Calisto MT</vt:lpstr>
      <vt:lpstr>Trebuchet MS</vt:lpstr>
      <vt:lpstr>Wingdings 2</vt:lpstr>
      <vt:lpstr>Ardoise</vt:lpstr>
      <vt:lpstr>Présentation MA-18 (leçon 2)</vt:lpstr>
      <vt:lpstr> Get-ChildItem *.txt -Recurse -Force -Exclude B*  </vt:lpstr>
      <vt:lpstr>Questions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NONNENMACHER Enzo</dc:creator>
  <cp:lastModifiedBy>NONNENMACHER Enzo</cp:lastModifiedBy>
  <cp:revision>5</cp:revision>
  <dcterms:created xsi:type="dcterms:W3CDTF">2021-02-10T09:20:06Z</dcterms:created>
  <dcterms:modified xsi:type="dcterms:W3CDTF">2021-02-10T09:58:52Z</dcterms:modified>
</cp:coreProperties>
</file>