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6" r:id="rId7"/>
    <p:sldId id="263" r:id="rId8"/>
    <p:sldId id="264" r:id="rId9"/>
    <p:sldId id="262" r:id="rId10"/>
    <p:sldId id="260" r:id="rId11"/>
    <p:sldId id="267" r:id="rId12"/>
    <p:sldId id="26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BBB4D-74F9-024D-AA3D-00C573741349}" v="223" dt="2020-12-18T08:51:38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7337"/>
  </p:normalViewPr>
  <p:slideViewPr>
    <p:cSldViewPr snapToGrid="0" snapToObjects="1">
      <p:cViewPr varScale="1">
        <p:scale>
          <a:sx n="91" d="100"/>
          <a:sy n="91" d="100"/>
        </p:scale>
        <p:origin x="2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FC464-8C6C-42C2-BFE3-BE174161333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C2F7AB-BFF4-44C8-927D-EE3694007D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Introduction</a:t>
          </a:r>
          <a:endParaRPr lang="en-US"/>
        </a:p>
      </dgm:t>
    </dgm:pt>
    <dgm:pt modelId="{6D9C3377-CAA8-48E4-A6D4-56EDBCDD9DA7}" type="parTrans" cxnId="{DA7CCB08-4EF6-45D3-8CE9-13D89BF47C2E}">
      <dgm:prSet/>
      <dgm:spPr/>
      <dgm:t>
        <a:bodyPr/>
        <a:lstStyle/>
        <a:p>
          <a:endParaRPr lang="en-US"/>
        </a:p>
      </dgm:t>
    </dgm:pt>
    <dgm:pt modelId="{EE92ED5E-7E18-4DC5-A056-0175EB33CA41}" type="sibTrans" cxnId="{DA7CCB08-4EF6-45D3-8CE9-13D89BF47C2E}">
      <dgm:prSet/>
      <dgm:spPr/>
      <dgm:t>
        <a:bodyPr/>
        <a:lstStyle/>
        <a:p>
          <a:endParaRPr lang="en-US"/>
        </a:p>
      </dgm:t>
    </dgm:pt>
    <dgm:pt modelId="{88BF626B-EA2B-4A8F-9FAB-767863CADD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Présentation </a:t>
          </a:r>
          <a:endParaRPr lang="en-US"/>
        </a:p>
      </dgm:t>
    </dgm:pt>
    <dgm:pt modelId="{2FDC59C7-E35D-448F-8CE3-6A07520AE1E0}" type="parTrans" cxnId="{30DECCC9-3E54-4BD5-847C-E0D73AF97EF1}">
      <dgm:prSet/>
      <dgm:spPr/>
      <dgm:t>
        <a:bodyPr/>
        <a:lstStyle/>
        <a:p>
          <a:endParaRPr lang="en-US"/>
        </a:p>
      </dgm:t>
    </dgm:pt>
    <dgm:pt modelId="{D94FDC2D-14B7-4D0A-877E-063D4DCDA107}" type="sibTrans" cxnId="{30DECCC9-3E54-4BD5-847C-E0D73AF97EF1}">
      <dgm:prSet/>
      <dgm:spPr/>
      <dgm:t>
        <a:bodyPr/>
        <a:lstStyle/>
        <a:p>
          <a:endParaRPr lang="en-US"/>
        </a:p>
      </dgm:t>
    </dgm:pt>
    <dgm:pt modelId="{260E714D-3BD1-470B-B7D2-7070170C86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Démonstration</a:t>
          </a:r>
          <a:endParaRPr lang="en-US"/>
        </a:p>
      </dgm:t>
    </dgm:pt>
    <dgm:pt modelId="{283CE1DD-3030-46BE-8BB1-7C2B78727400}" type="parTrans" cxnId="{3EB9B487-D6E7-4EDE-8AF1-B01529782CD6}">
      <dgm:prSet/>
      <dgm:spPr/>
      <dgm:t>
        <a:bodyPr/>
        <a:lstStyle/>
        <a:p>
          <a:endParaRPr lang="en-US"/>
        </a:p>
      </dgm:t>
    </dgm:pt>
    <dgm:pt modelId="{659EDCF2-73B4-4760-8C96-315FD3BF24D1}" type="sibTrans" cxnId="{3EB9B487-D6E7-4EDE-8AF1-B01529782CD6}">
      <dgm:prSet/>
      <dgm:spPr/>
      <dgm:t>
        <a:bodyPr/>
        <a:lstStyle/>
        <a:p>
          <a:endParaRPr lang="en-US"/>
        </a:p>
      </dgm:t>
    </dgm:pt>
    <dgm:pt modelId="{0769D559-9AD1-498B-8856-8705C3A11A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Conclusion </a:t>
          </a:r>
          <a:endParaRPr lang="en-US"/>
        </a:p>
      </dgm:t>
    </dgm:pt>
    <dgm:pt modelId="{858009DA-73CF-4CE0-B5F7-BE4E74659381}" type="parTrans" cxnId="{683B8318-853E-4001-AAA7-A7215AFCE581}">
      <dgm:prSet/>
      <dgm:spPr/>
      <dgm:t>
        <a:bodyPr/>
        <a:lstStyle/>
        <a:p>
          <a:endParaRPr lang="en-US"/>
        </a:p>
      </dgm:t>
    </dgm:pt>
    <dgm:pt modelId="{507531E9-5CF1-493D-87FC-0D2B19E79ACD}" type="sibTrans" cxnId="{683B8318-853E-4001-AAA7-A7215AFCE581}">
      <dgm:prSet/>
      <dgm:spPr/>
      <dgm:t>
        <a:bodyPr/>
        <a:lstStyle/>
        <a:p>
          <a:endParaRPr lang="en-US"/>
        </a:p>
      </dgm:t>
    </dgm:pt>
    <dgm:pt modelId="{1282A41F-59C3-F246-B9CA-ED3E670FDE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équipe</a:t>
          </a:r>
          <a:endParaRPr lang="en-US"/>
        </a:p>
      </dgm:t>
    </dgm:pt>
    <dgm:pt modelId="{242B613F-49D7-0246-8D32-2B6CF62B0353}" type="parTrans" cxnId="{550061D9-6AE6-AD43-9B1B-930B4C4F71D6}">
      <dgm:prSet/>
      <dgm:spPr/>
      <dgm:t>
        <a:bodyPr/>
        <a:lstStyle/>
        <a:p>
          <a:endParaRPr lang="fr-FR"/>
        </a:p>
      </dgm:t>
    </dgm:pt>
    <dgm:pt modelId="{32728736-4970-7349-BA8A-21552DAAE8ED}" type="sibTrans" cxnId="{550061D9-6AE6-AD43-9B1B-930B4C4F71D6}">
      <dgm:prSet/>
      <dgm:spPr/>
      <dgm:t>
        <a:bodyPr/>
        <a:lstStyle/>
        <a:p>
          <a:endParaRPr lang="fr-FR"/>
        </a:p>
      </dgm:t>
    </dgm:pt>
    <dgm:pt modelId="{22BF5FBC-B05E-48CE-B41A-0CFEBDE68CEE}" type="pres">
      <dgm:prSet presAssocID="{DF8FC464-8C6C-42C2-BFE3-BE174161333B}" presName="root" presStyleCnt="0">
        <dgm:presLayoutVars>
          <dgm:dir/>
          <dgm:resizeHandles val="exact"/>
        </dgm:presLayoutVars>
      </dgm:prSet>
      <dgm:spPr/>
    </dgm:pt>
    <dgm:pt modelId="{BFCCE984-CBF7-44C2-A2AE-2105119663BC}" type="pres">
      <dgm:prSet presAssocID="{7AC2F7AB-BFF4-44C8-927D-EE3694007D5C}" presName="compNode" presStyleCnt="0"/>
      <dgm:spPr/>
    </dgm:pt>
    <dgm:pt modelId="{9B2C2D05-B0AF-4A9A-8E43-CEFD68975A86}" type="pres">
      <dgm:prSet presAssocID="{7AC2F7AB-BFF4-44C8-927D-EE3694007D5C}" presName="iconBgRect" presStyleLbl="bgShp" presStyleIdx="0" presStyleCnt="5"/>
      <dgm:spPr/>
    </dgm:pt>
    <dgm:pt modelId="{57C175C2-F370-4F7A-AF8C-FAA62523D194}" type="pres">
      <dgm:prSet presAssocID="{7AC2F7AB-BFF4-44C8-927D-EE3694007D5C}" presName="iconRect" presStyleLbl="node1" presStyleIdx="0" presStyleCnt="5" custScaleX="90274" custScaleY="868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avec un remplissage uni"/>
        </a:ext>
      </dgm:extLst>
    </dgm:pt>
    <dgm:pt modelId="{EB20A2E0-064E-4AB1-B88E-06A8899BF8B0}" type="pres">
      <dgm:prSet presAssocID="{7AC2F7AB-BFF4-44C8-927D-EE3694007D5C}" presName="spaceRect" presStyleCnt="0"/>
      <dgm:spPr/>
    </dgm:pt>
    <dgm:pt modelId="{80439D2A-8CDD-444F-A009-09DC6FB8C5A0}" type="pres">
      <dgm:prSet presAssocID="{7AC2F7AB-BFF4-44C8-927D-EE3694007D5C}" presName="textRect" presStyleLbl="revTx" presStyleIdx="0" presStyleCnt="5">
        <dgm:presLayoutVars>
          <dgm:chMax val="1"/>
          <dgm:chPref val="1"/>
        </dgm:presLayoutVars>
      </dgm:prSet>
      <dgm:spPr/>
    </dgm:pt>
    <dgm:pt modelId="{11B094BF-834C-49A7-9BA6-7A026A2A66E1}" type="pres">
      <dgm:prSet presAssocID="{EE92ED5E-7E18-4DC5-A056-0175EB33CA41}" presName="sibTrans" presStyleCnt="0"/>
      <dgm:spPr/>
    </dgm:pt>
    <dgm:pt modelId="{A7E06971-638F-B340-8925-160BBD73BE44}" type="pres">
      <dgm:prSet presAssocID="{1282A41F-59C3-F246-B9CA-ED3E670FDE63}" presName="compNode" presStyleCnt="0"/>
      <dgm:spPr/>
    </dgm:pt>
    <dgm:pt modelId="{7D7E4093-D50E-6A4D-9137-0C744F4914DA}" type="pres">
      <dgm:prSet presAssocID="{1282A41F-59C3-F246-B9CA-ED3E670FDE63}" presName="iconBgRect" presStyleLbl="bgShp" presStyleIdx="1" presStyleCnt="5"/>
      <dgm:spPr/>
    </dgm:pt>
    <dgm:pt modelId="{0E020670-84AF-E04C-A323-2C31FAAEFFCE}" type="pres">
      <dgm:prSet presAssocID="{1282A41F-59C3-F246-B9CA-ED3E670FDE63}" presName="iconRect" presStyleLbl="node1" presStyleIdx="1" presStyleCnt="5" custScaleX="111661" custScaleY="1091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le de conseil avec un remplissage uni"/>
        </a:ext>
      </dgm:extLst>
    </dgm:pt>
    <dgm:pt modelId="{09EAE465-ADFC-B043-9504-E5CFC4F608BC}" type="pres">
      <dgm:prSet presAssocID="{1282A41F-59C3-F246-B9CA-ED3E670FDE63}" presName="spaceRect" presStyleCnt="0"/>
      <dgm:spPr/>
    </dgm:pt>
    <dgm:pt modelId="{826536A6-EC61-F740-A9BF-45075D3F08B5}" type="pres">
      <dgm:prSet presAssocID="{1282A41F-59C3-F246-B9CA-ED3E670FDE63}" presName="textRect" presStyleLbl="revTx" presStyleIdx="1" presStyleCnt="5">
        <dgm:presLayoutVars>
          <dgm:chMax val="1"/>
          <dgm:chPref val="1"/>
        </dgm:presLayoutVars>
      </dgm:prSet>
      <dgm:spPr/>
    </dgm:pt>
    <dgm:pt modelId="{9D529D56-CB2A-F644-B935-FEC1649D3A5A}" type="pres">
      <dgm:prSet presAssocID="{32728736-4970-7349-BA8A-21552DAAE8ED}" presName="sibTrans" presStyleCnt="0"/>
      <dgm:spPr/>
    </dgm:pt>
    <dgm:pt modelId="{5E049FEE-A240-4565-B601-129DE9CD7466}" type="pres">
      <dgm:prSet presAssocID="{88BF626B-EA2B-4A8F-9FAB-767863CADDAD}" presName="compNode" presStyleCnt="0"/>
      <dgm:spPr/>
    </dgm:pt>
    <dgm:pt modelId="{BC999301-8870-4A64-B944-33FE6642CA09}" type="pres">
      <dgm:prSet presAssocID="{88BF626B-EA2B-4A8F-9FAB-767863CADDAD}" presName="iconBgRect" presStyleLbl="bgShp" presStyleIdx="2" presStyleCnt="5"/>
      <dgm:spPr/>
    </dgm:pt>
    <dgm:pt modelId="{01A597FE-1750-425E-A9D7-45E8B1F31DAA}" type="pres">
      <dgm:prSet presAssocID="{88BF626B-EA2B-4A8F-9FAB-767863CADD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040178F-7BCB-4D0D-A636-904FE42E3618}" type="pres">
      <dgm:prSet presAssocID="{88BF626B-EA2B-4A8F-9FAB-767863CADDAD}" presName="spaceRect" presStyleCnt="0"/>
      <dgm:spPr/>
    </dgm:pt>
    <dgm:pt modelId="{A447F7CC-595A-4328-A812-7252F2D3BA1F}" type="pres">
      <dgm:prSet presAssocID="{88BF626B-EA2B-4A8F-9FAB-767863CADDAD}" presName="textRect" presStyleLbl="revTx" presStyleIdx="2" presStyleCnt="5">
        <dgm:presLayoutVars>
          <dgm:chMax val="1"/>
          <dgm:chPref val="1"/>
        </dgm:presLayoutVars>
      </dgm:prSet>
      <dgm:spPr/>
    </dgm:pt>
    <dgm:pt modelId="{F9988F88-4596-451E-9834-0456CF801BC8}" type="pres">
      <dgm:prSet presAssocID="{D94FDC2D-14B7-4D0A-877E-063D4DCDA107}" presName="sibTrans" presStyleCnt="0"/>
      <dgm:spPr/>
    </dgm:pt>
    <dgm:pt modelId="{0C74C691-4938-44A6-91C0-4D282F268229}" type="pres">
      <dgm:prSet presAssocID="{260E714D-3BD1-470B-B7D2-7070170C8617}" presName="compNode" presStyleCnt="0"/>
      <dgm:spPr/>
    </dgm:pt>
    <dgm:pt modelId="{46BA5D46-B6BC-4916-9320-16A51C6FBC79}" type="pres">
      <dgm:prSet presAssocID="{260E714D-3BD1-470B-B7D2-7070170C8617}" presName="iconBgRect" presStyleLbl="bgShp" presStyleIdx="3" presStyleCnt="5"/>
      <dgm:spPr/>
    </dgm:pt>
    <dgm:pt modelId="{30BFD503-15F4-4BBD-8693-D062D1ADC43F}" type="pres">
      <dgm:prSet presAssocID="{260E714D-3BD1-470B-B7D2-7070170C86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9C41E7AC-DA43-451D-AC80-EF066E3245A5}" type="pres">
      <dgm:prSet presAssocID="{260E714D-3BD1-470B-B7D2-7070170C8617}" presName="spaceRect" presStyleCnt="0"/>
      <dgm:spPr/>
    </dgm:pt>
    <dgm:pt modelId="{84F78921-3396-420A-B858-E7DC7E7D9B6B}" type="pres">
      <dgm:prSet presAssocID="{260E714D-3BD1-470B-B7D2-7070170C8617}" presName="textRect" presStyleLbl="revTx" presStyleIdx="3" presStyleCnt="5">
        <dgm:presLayoutVars>
          <dgm:chMax val="1"/>
          <dgm:chPref val="1"/>
        </dgm:presLayoutVars>
      </dgm:prSet>
      <dgm:spPr/>
    </dgm:pt>
    <dgm:pt modelId="{068FC331-EFCB-45FB-AA43-D4B79B5716B3}" type="pres">
      <dgm:prSet presAssocID="{659EDCF2-73B4-4760-8C96-315FD3BF24D1}" presName="sibTrans" presStyleCnt="0"/>
      <dgm:spPr/>
    </dgm:pt>
    <dgm:pt modelId="{AC0658A9-FF83-443A-A09A-8BC198FA1375}" type="pres">
      <dgm:prSet presAssocID="{0769D559-9AD1-498B-8856-8705C3A11A91}" presName="compNode" presStyleCnt="0"/>
      <dgm:spPr/>
    </dgm:pt>
    <dgm:pt modelId="{D92F0525-0BDF-4273-8A9B-5F37347A560B}" type="pres">
      <dgm:prSet presAssocID="{0769D559-9AD1-498B-8856-8705C3A11A91}" presName="iconBgRect" presStyleLbl="bgShp" presStyleIdx="4" presStyleCnt="5"/>
      <dgm:spPr/>
    </dgm:pt>
    <dgm:pt modelId="{3DC90226-6314-48FF-8249-9625EFF8F0C2}" type="pres">
      <dgm:prSet presAssocID="{0769D559-9AD1-498B-8856-8705C3A11A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6C2D7AB4-9906-496E-847C-9BB98EDCF8F8}" type="pres">
      <dgm:prSet presAssocID="{0769D559-9AD1-498B-8856-8705C3A11A91}" presName="spaceRect" presStyleCnt="0"/>
      <dgm:spPr/>
    </dgm:pt>
    <dgm:pt modelId="{C53A2AF1-B217-456E-9001-BAC04D6FDB32}" type="pres">
      <dgm:prSet presAssocID="{0769D559-9AD1-498B-8856-8705C3A11A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A7CCB08-4EF6-45D3-8CE9-13D89BF47C2E}" srcId="{DF8FC464-8C6C-42C2-BFE3-BE174161333B}" destId="{7AC2F7AB-BFF4-44C8-927D-EE3694007D5C}" srcOrd="0" destOrd="0" parTransId="{6D9C3377-CAA8-48E4-A6D4-56EDBCDD9DA7}" sibTransId="{EE92ED5E-7E18-4DC5-A056-0175EB33CA41}"/>
    <dgm:cxn modelId="{407E290B-F3D4-EC46-AFCB-0A8E87E12C55}" type="presOf" srcId="{7AC2F7AB-BFF4-44C8-927D-EE3694007D5C}" destId="{80439D2A-8CDD-444F-A009-09DC6FB8C5A0}" srcOrd="0" destOrd="0" presId="urn:microsoft.com/office/officeart/2018/5/layout/IconCircleLabelList"/>
    <dgm:cxn modelId="{683B8318-853E-4001-AAA7-A7215AFCE581}" srcId="{DF8FC464-8C6C-42C2-BFE3-BE174161333B}" destId="{0769D559-9AD1-498B-8856-8705C3A11A91}" srcOrd="4" destOrd="0" parTransId="{858009DA-73CF-4CE0-B5F7-BE4E74659381}" sibTransId="{507531E9-5CF1-493D-87FC-0D2B19E79ACD}"/>
    <dgm:cxn modelId="{ECDE1A1A-25BE-1B48-8D46-BD1FBCBFD67B}" type="presOf" srcId="{88BF626B-EA2B-4A8F-9FAB-767863CADDAD}" destId="{A447F7CC-595A-4328-A812-7252F2D3BA1F}" srcOrd="0" destOrd="0" presId="urn:microsoft.com/office/officeart/2018/5/layout/IconCircleLabelList"/>
    <dgm:cxn modelId="{29832E4C-D68E-6E4B-B618-AC729D89C8D8}" type="presOf" srcId="{1282A41F-59C3-F246-B9CA-ED3E670FDE63}" destId="{826536A6-EC61-F740-A9BF-45075D3F08B5}" srcOrd="0" destOrd="0" presId="urn:microsoft.com/office/officeart/2018/5/layout/IconCircleLabelList"/>
    <dgm:cxn modelId="{5A4F736F-B470-DB43-BBDB-7E96FFDAE620}" type="presOf" srcId="{0769D559-9AD1-498B-8856-8705C3A11A91}" destId="{C53A2AF1-B217-456E-9001-BAC04D6FDB32}" srcOrd="0" destOrd="0" presId="urn:microsoft.com/office/officeart/2018/5/layout/IconCircleLabelList"/>
    <dgm:cxn modelId="{3EB9B487-D6E7-4EDE-8AF1-B01529782CD6}" srcId="{DF8FC464-8C6C-42C2-BFE3-BE174161333B}" destId="{260E714D-3BD1-470B-B7D2-7070170C8617}" srcOrd="3" destOrd="0" parTransId="{283CE1DD-3030-46BE-8BB1-7C2B78727400}" sibTransId="{659EDCF2-73B4-4760-8C96-315FD3BF24D1}"/>
    <dgm:cxn modelId="{30DECCC9-3E54-4BD5-847C-E0D73AF97EF1}" srcId="{DF8FC464-8C6C-42C2-BFE3-BE174161333B}" destId="{88BF626B-EA2B-4A8F-9FAB-767863CADDAD}" srcOrd="2" destOrd="0" parTransId="{2FDC59C7-E35D-448F-8CE3-6A07520AE1E0}" sibTransId="{D94FDC2D-14B7-4D0A-877E-063D4DCDA107}"/>
    <dgm:cxn modelId="{550061D9-6AE6-AD43-9B1B-930B4C4F71D6}" srcId="{DF8FC464-8C6C-42C2-BFE3-BE174161333B}" destId="{1282A41F-59C3-F246-B9CA-ED3E670FDE63}" srcOrd="1" destOrd="0" parTransId="{242B613F-49D7-0246-8D32-2B6CF62B0353}" sibTransId="{32728736-4970-7349-BA8A-21552DAAE8ED}"/>
    <dgm:cxn modelId="{DEF9AEE2-C5C2-574D-8BED-0278456F0B7D}" type="presOf" srcId="{DF8FC464-8C6C-42C2-BFE3-BE174161333B}" destId="{22BF5FBC-B05E-48CE-B41A-0CFEBDE68CEE}" srcOrd="0" destOrd="0" presId="urn:microsoft.com/office/officeart/2018/5/layout/IconCircleLabelList"/>
    <dgm:cxn modelId="{8B11E0EF-4B43-DA41-AB53-14699F3CFE8C}" type="presOf" srcId="{260E714D-3BD1-470B-B7D2-7070170C8617}" destId="{84F78921-3396-420A-B858-E7DC7E7D9B6B}" srcOrd="0" destOrd="0" presId="urn:microsoft.com/office/officeart/2018/5/layout/IconCircleLabelList"/>
    <dgm:cxn modelId="{0E4CBFA6-14D3-DD40-982F-A29A585B0AD3}" type="presParOf" srcId="{22BF5FBC-B05E-48CE-B41A-0CFEBDE68CEE}" destId="{BFCCE984-CBF7-44C2-A2AE-2105119663BC}" srcOrd="0" destOrd="0" presId="urn:microsoft.com/office/officeart/2018/5/layout/IconCircleLabelList"/>
    <dgm:cxn modelId="{C04FF66D-1283-BB41-95EE-04D6FF22791E}" type="presParOf" srcId="{BFCCE984-CBF7-44C2-A2AE-2105119663BC}" destId="{9B2C2D05-B0AF-4A9A-8E43-CEFD68975A86}" srcOrd="0" destOrd="0" presId="urn:microsoft.com/office/officeart/2018/5/layout/IconCircleLabelList"/>
    <dgm:cxn modelId="{FB58658F-C9D1-8542-B30C-3B277EF5FF67}" type="presParOf" srcId="{BFCCE984-CBF7-44C2-A2AE-2105119663BC}" destId="{57C175C2-F370-4F7A-AF8C-FAA62523D194}" srcOrd="1" destOrd="0" presId="urn:microsoft.com/office/officeart/2018/5/layout/IconCircleLabelList"/>
    <dgm:cxn modelId="{B2D9908E-96EE-8C43-98B4-06828AB60135}" type="presParOf" srcId="{BFCCE984-CBF7-44C2-A2AE-2105119663BC}" destId="{EB20A2E0-064E-4AB1-B88E-06A8899BF8B0}" srcOrd="2" destOrd="0" presId="urn:microsoft.com/office/officeart/2018/5/layout/IconCircleLabelList"/>
    <dgm:cxn modelId="{F6280FD6-3C7D-4B4F-9DCE-06707FFC4615}" type="presParOf" srcId="{BFCCE984-CBF7-44C2-A2AE-2105119663BC}" destId="{80439D2A-8CDD-444F-A009-09DC6FB8C5A0}" srcOrd="3" destOrd="0" presId="urn:microsoft.com/office/officeart/2018/5/layout/IconCircleLabelList"/>
    <dgm:cxn modelId="{475B2F74-52A6-7B40-8E0E-8987058426FC}" type="presParOf" srcId="{22BF5FBC-B05E-48CE-B41A-0CFEBDE68CEE}" destId="{11B094BF-834C-49A7-9BA6-7A026A2A66E1}" srcOrd="1" destOrd="0" presId="urn:microsoft.com/office/officeart/2018/5/layout/IconCircleLabelList"/>
    <dgm:cxn modelId="{5992BEC3-4851-5E4F-85EE-67AA2BA42BDA}" type="presParOf" srcId="{22BF5FBC-B05E-48CE-B41A-0CFEBDE68CEE}" destId="{A7E06971-638F-B340-8925-160BBD73BE44}" srcOrd="2" destOrd="0" presId="urn:microsoft.com/office/officeart/2018/5/layout/IconCircleLabelList"/>
    <dgm:cxn modelId="{FC993780-055D-944A-BB0A-E7F0D0052C07}" type="presParOf" srcId="{A7E06971-638F-B340-8925-160BBD73BE44}" destId="{7D7E4093-D50E-6A4D-9137-0C744F4914DA}" srcOrd="0" destOrd="0" presId="urn:microsoft.com/office/officeart/2018/5/layout/IconCircleLabelList"/>
    <dgm:cxn modelId="{98367680-8FDB-3A4B-9C77-1B886A82FEA1}" type="presParOf" srcId="{A7E06971-638F-B340-8925-160BBD73BE44}" destId="{0E020670-84AF-E04C-A323-2C31FAAEFFCE}" srcOrd="1" destOrd="0" presId="urn:microsoft.com/office/officeart/2018/5/layout/IconCircleLabelList"/>
    <dgm:cxn modelId="{8BB9A4DC-B666-0D4A-9C60-6E5068059B5D}" type="presParOf" srcId="{A7E06971-638F-B340-8925-160BBD73BE44}" destId="{09EAE465-ADFC-B043-9504-E5CFC4F608BC}" srcOrd="2" destOrd="0" presId="urn:microsoft.com/office/officeart/2018/5/layout/IconCircleLabelList"/>
    <dgm:cxn modelId="{0AEE9A40-3A2E-DC45-B3DA-E809CE44EAA5}" type="presParOf" srcId="{A7E06971-638F-B340-8925-160BBD73BE44}" destId="{826536A6-EC61-F740-A9BF-45075D3F08B5}" srcOrd="3" destOrd="0" presId="urn:microsoft.com/office/officeart/2018/5/layout/IconCircleLabelList"/>
    <dgm:cxn modelId="{807C04D0-6D98-B046-AFA0-037A7E8111BA}" type="presParOf" srcId="{22BF5FBC-B05E-48CE-B41A-0CFEBDE68CEE}" destId="{9D529D56-CB2A-F644-B935-FEC1649D3A5A}" srcOrd="3" destOrd="0" presId="urn:microsoft.com/office/officeart/2018/5/layout/IconCircleLabelList"/>
    <dgm:cxn modelId="{8B3792C0-FDF0-6B4D-8BE1-FBA66FB1600E}" type="presParOf" srcId="{22BF5FBC-B05E-48CE-B41A-0CFEBDE68CEE}" destId="{5E049FEE-A240-4565-B601-129DE9CD7466}" srcOrd="4" destOrd="0" presId="urn:microsoft.com/office/officeart/2018/5/layout/IconCircleLabelList"/>
    <dgm:cxn modelId="{D5F918A6-A65B-4E4F-8875-B3F60BE74DF6}" type="presParOf" srcId="{5E049FEE-A240-4565-B601-129DE9CD7466}" destId="{BC999301-8870-4A64-B944-33FE6642CA09}" srcOrd="0" destOrd="0" presId="urn:microsoft.com/office/officeart/2018/5/layout/IconCircleLabelList"/>
    <dgm:cxn modelId="{659CDAFF-7F39-2E4F-B835-76E7B4A4441B}" type="presParOf" srcId="{5E049FEE-A240-4565-B601-129DE9CD7466}" destId="{01A597FE-1750-425E-A9D7-45E8B1F31DAA}" srcOrd="1" destOrd="0" presId="urn:microsoft.com/office/officeart/2018/5/layout/IconCircleLabelList"/>
    <dgm:cxn modelId="{D308A1BF-CDE6-EB4B-9A58-BF7FBAFC7C92}" type="presParOf" srcId="{5E049FEE-A240-4565-B601-129DE9CD7466}" destId="{F040178F-7BCB-4D0D-A636-904FE42E3618}" srcOrd="2" destOrd="0" presId="urn:microsoft.com/office/officeart/2018/5/layout/IconCircleLabelList"/>
    <dgm:cxn modelId="{DAAAC34C-7F26-804E-AAA9-16767EDB5217}" type="presParOf" srcId="{5E049FEE-A240-4565-B601-129DE9CD7466}" destId="{A447F7CC-595A-4328-A812-7252F2D3BA1F}" srcOrd="3" destOrd="0" presId="urn:microsoft.com/office/officeart/2018/5/layout/IconCircleLabelList"/>
    <dgm:cxn modelId="{E43C6057-B94A-4341-AD9D-F9A0C28F092B}" type="presParOf" srcId="{22BF5FBC-B05E-48CE-B41A-0CFEBDE68CEE}" destId="{F9988F88-4596-451E-9834-0456CF801BC8}" srcOrd="5" destOrd="0" presId="urn:microsoft.com/office/officeart/2018/5/layout/IconCircleLabelList"/>
    <dgm:cxn modelId="{236D3993-F780-0B42-BF13-4FED6330D143}" type="presParOf" srcId="{22BF5FBC-B05E-48CE-B41A-0CFEBDE68CEE}" destId="{0C74C691-4938-44A6-91C0-4D282F268229}" srcOrd="6" destOrd="0" presId="urn:microsoft.com/office/officeart/2018/5/layout/IconCircleLabelList"/>
    <dgm:cxn modelId="{F5E55AD6-245C-D84E-9298-D48196FD8EAD}" type="presParOf" srcId="{0C74C691-4938-44A6-91C0-4D282F268229}" destId="{46BA5D46-B6BC-4916-9320-16A51C6FBC79}" srcOrd="0" destOrd="0" presId="urn:microsoft.com/office/officeart/2018/5/layout/IconCircleLabelList"/>
    <dgm:cxn modelId="{553A07A3-034C-2440-BEB7-CF3F668ADB9B}" type="presParOf" srcId="{0C74C691-4938-44A6-91C0-4D282F268229}" destId="{30BFD503-15F4-4BBD-8693-D062D1ADC43F}" srcOrd="1" destOrd="0" presId="urn:microsoft.com/office/officeart/2018/5/layout/IconCircleLabelList"/>
    <dgm:cxn modelId="{F71C381E-5BDA-F74D-ABA7-7967ACA3D57C}" type="presParOf" srcId="{0C74C691-4938-44A6-91C0-4D282F268229}" destId="{9C41E7AC-DA43-451D-AC80-EF066E3245A5}" srcOrd="2" destOrd="0" presId="urn:microsoft.com/office/officeart/2018/5/layout/IconCircleLabelList"/>
    <dgm:cxn modelId="{1A419FD6-F997-6D4C-9A63-0946A18FB585}" type="presParOf" srcId="{0C74C691-4938-44A6-91C0-4D282F268229}" destId="{84F78921-3396-420A-B858-E7DC7E7D9B6B}" srcOrd="3" destOrd="0" presId="urn:microsoft.com/office/officeart/2018/5/layout/IconCircleLabelList"/>
    <dgm:cxn modelId="{B5A2D6BC-B595-4044-80B9-4D0332E19014}" type="presParOf" srcId="{22BF5FBC-B05E-48CE-B41A-0CFEBDE68CEE}" destId="{068FC331-EFCB-45FB-AA43-D4B79B5716B3}" srcOrd="7" destOrd="0" presId="urn:microsoft.com/office/officeart/2018/5/layout/IconCircleLabelList"/>
    <dgm:cxn modelId="{41B85B69-7396-8045-9EF6-2AB51EEA2127}" type="presParOf" srcId="{22BF5FBC-B05E-48CE-B41A-0CFEBDE68CEE}" destId="{AC0658A9-FF83-443A-A09A-8BC198FA1375}" srcOrd="8" destOrd="0" presId="urn:microsoft.com/office/officeart/2018/5/layout/IconCircleLabelList"/>
    <dgm:cxn modelId="{BAB8E6ED-A6B2-5444-9972-4489397A3326}" type="presParOf" srcId="{AC0658A9-FF83-443A-A09A-8BC198FA1375}" destId="{D92F0525-0BDF-4273-8A9B-5F37347A560B}" srcOrd="0" destOrd="0" presId="urn:microsoft.com/office/officeart/2018/5/layout/IconCircleLabelList"/>
    <dgm:cxn modelId="{5F361945-FA5E-7C47-95BE-01C57F9F82E0}" type="presParOf" srcId="{AC0658A9-FF83-443A-A09A-8BC198FA1375}" destId="{3DC90226-6314-48FF-8249-9625EFF8F0C2}" srcOrd="1" destOrd="0" presId="urn:microsoft.com/office/officeart/2018/5/layout/IconCircleLabelList"/>
    <dgm:cxn modelId="{9FBCBA6D-F028-A24C-A468-8EABDA06A296}" type="presParOf" srcId="{AC0658A9-FF83-443A-A09A-8BC198FA1375}" destId="{6C2D7AB4-9906-496E-847C-9BB98EDCF8F8}" srcOrd="2" destOrd="0" presId="urn:microsoft.com/office/officeart/2018/5/layout/IconCircleLabelList"/>
    <dgm:cxn modelId="{EE37F2DC-72A1-4646-AE82-C5925AD0EE30}" type="presParOf" srcId="{AC0658A9-FF83-443A-A09A-8BC198FA1375}" destId="{C53A2AF1-B217-456E-9001-BAC04D6FDB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A99E9F-631A-4148-9128-E74B0C27C1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2499DF-AEC6-4C74-BCE2-DDC585BC3A0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Documentation</a:t>
          </a:r>
          <a:endParaRPr lang="en-US"/>
        </a:p>
      </dgm:t>
    </dgm:pt>
    <dgm:pt modelId="{71F434CC-3992-4094-B304-ED86347B38FE}" type="parTrans" cxnId="{2AE61B6E-8B24-42E3-901F-5CD9CC5D5730}">
      <dgm:prSet/>
      <dgm:spPr/>
      <dgm:t>
        <a:bodyPr/>
        <a:lstStyle/>
        <a:p>
          <a:endParaRPr lang="en-US"/>
        </a:p>
      </dgm:t>
    </dgm:pt>
    <dgm:pt modelId="{FBEE5A05-8D92-45F4-88F5-FA93D0BC2683}" type="sibTrans" cxnId="{2AE61B6E-8B24-42E3-901F-5CD9CC5D5730}">
      <dgm:prSet/>
      <dgm:spPr/>
      <dgm:t>
        <a:bodyPr/>
        <a:lstStyle/>
        <a:p>
          <a:endParaRPr lang="en-US"/>
        </a:p>
      </dgm:t>
    </dgm:pt>
    <dgm:pt modelId="{457912FA-D62F-4474-8575-D15FB073EDB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Organisation</a:t>
          </a:r>
          <a:endParaRPr lang="en-US"/>
        </a:p>
      </dgm:t>
    </dgm:pt>
    <dgm:pt modelId="{E84DF787-BC5B-4FBD-97B4-FE549ECD7310}" type="parTrans" cxnId="{4D783BCB-C29A-42C7-9C73-140CCCA55C85}">
      <dgm:prSet/>
      <dgm:spPr/>
      <dgm:t>
        <a:bodyPr/>
        <a:lstStyle/>
        <a:p>
          <a:endParaRPr lang="en-US"/>
        </a:p>
      </dgm:t>
    </dgm:pt>
    <dgm:pt modelId="{9EBCCF25-5C30-4794-AF98-9BCF999005E7}" type="sibTrans" cxnId="{4D783BCB-C29A-42C7-9C73-140CCCA55C85}">
      <dgm:prSet/>
      <dgm:spPr/>
      <dgm:t>
        <a:bodyPr/>
        <a:lstStyle/>
        <a:p>
          <a:endParaRPr lang="en-US"/>
        </a:p>
      </dgm:t>
    </dgm:pt>
    <dgm:pt modelId="{9A618580-54A7-4B12-B919-E845D5195DF8}" type="pres">
      <dgm:prSet presAssocID="{CEA99E9F-631A-4148-9128-E74B0C27C100}" presName="root" presStyleCnt="0">
        <dgm:presLayoutVars>
          <dgm:dir/>
          <dgm:resizeHandles val="exact"/>
        </dgm:presLayoutVars>
      </dgm:prSet>
      <dgm:spPr/>
    </dgm:pt>
    <dgm:pt modelId="{DE85F531-4C2A-48BB-805D-34BFDFF2A0D6}" type="pres">
      <dgm:prSet presAssocID="{C52499DF-AEC6-4C74-BCE2-DDC585BC3A0B}" presName="compNode" presStyleCnt="0"/>
      <dgm:spPr/>
    </dgm:pt>
    <dgm:pt modelId="{CFF8EB7C-6AE2-4FDD-8487-20170C33E79E}" type="pres">
      <dgm:prSet presAssocID="{C52499DF-AEC6-4C74-BCE2-DDC585BC3A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DB65A0-7EE0-45EC-9BB4-E1CCA7965683}" type="pres">
      <dgm:prSet presAssocID="{C52499DF-AEC6-4C74-BCE2-DDC585BC3A0B}" presName="spaceRect" presStyleCnt="0"/>
      <dgm:spPr/>
    </dgm:pt>
    <dgm:pt modelId="{2A6754A1-DAC8-407F-A3D4-DC4C2A260940}" type="pres">
      <dgm:prSet presAssocID="{C52499DF-AEC6-4C74-BCE2-DDC585BC3A0B}" presName="textRect" presStyleLbl="revTx" presStyleIdx="0" presStyleCnt="2">
        <dgm:presLayoutVars>
          <dgm:chMax val="1"/>
          <dgm:chPref val="1"/>
        </dgm:presLayoutVars>
      </dgm:prSet>
      <dgm:spPr/>
    </dgm:pt>
    <dgm:pt modelId="{AA365DA7-16F5-42B7-9F91-94F01385D705}" type="pres">
      <dgm:prSet presAssocID="{FBEE5A05-8D92-45F4-88F5-FA93D0BC2683}" presName="sibTrans" presStyleCnt="0"/>
      <dgm:spPr/>
    </dgm:pt>
    <dgm:pt modelId="{029691FF-A0F2-453D-A3DE-10FE2DA213D6}" type="pres">
      <dgm:prSet presAssocID="{457912FA-D62F-4474-8575-D15FB073EDBD}" presName="compNode" presStyleCnt="0"/>
      <dgm:spPr/>
    </dgm:pt>
    <dgm:pt modelId="{5DDBA61E-24C6-48A6-BB5D-94F0ACF687FE}" type="pres">
      <dgm:prSet presAssocID="{457912FA-D62F-4474-8575-D15FB073ED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B6FF8728-73E8-42FF-BB34-097E7F2A570E}" type="pres">
      <dgm:prSet presAssocID="{457912FA-D62F-4474-8575-D15FB073EDBD}" presName="spaceRect" presStyleCnt="0"/>
      <dgm:spPr/>
    </dgm:pt>
    <dgm:pt modelId="{89C40878-CFFF-4B26-A89B-AEC82BB48008}" type="pres">
      <dgm:prSet presAssocID="{457912FA-D62F-4474-8575-D15FB073ED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C63CA0C-D354-564E-9489-A50D347BD966}" type="presOf" srcId="{457912FA-D62F-4474-8575-D15FB073EDBD}" destId="{89C40878-CFFF-4B26-A89B-AEC82BB48008}" srcOrd="0" destOrd="0" presId="urn:microsoft.com/office/officeart/2018/2/layout/IconLabelList"/>
    <dgm:cxn modelId="{2AE61B6E-8B24-42E3-901F-5CD9CC5D5730}" srcId="{CEA99E9F-631A-4148-9128-E74B0C27C100}" destId="{C52499DF-AEC6-4C74-BCE2-DDC585BC3A0B}" srcOrd="0" destOrd="0" parTransId="{71F434CC-3992-4094-B304-ED86347B38FE}" sibTransId="{FBEE5A05-8D92-45F4-88F5-FA93D0BC2683}"/>
    <dgm:cxn modelId="{79053A9B-DF27-CD48-BBA2-C18C98DFA2B6}" type="presOf" srcId="{C52499DF-AEC6-4C74-BCE2-DDC585BC3A0B}" destId="{2A6754A1-DAC8-407F-A3D4-DC4C2A260940}" srcOrd="0" destOrd="0" presId="urn:microsoft.com/office/officeart/2018/2/layout/IconLabelList"/>
    <dgm:cxn modelId="{4D783BCB-C29A-42C7-9C73-140CCCA55C85}" srcId="{CEA99E9F-631A-4148-9128-E74B0C27C100}" destId="{457912FA-D62F-4474-8575-D15FB073EDBD}" srcOrd="1" destOrd="0" parTransId="{E84DF787-BC5B-4FBD-97B4-FE549ECD7310}" sibTransId="{9EBCCF25-5C30-4794-AF98-9BCF999005E7}"/>
    <dgm:cxn modelId="{8EC7C3E8-3C43-8F4F-8E41-A6AF9ED63AAD}" type="presOf" srcId="{CEA99E9F-631A-4148-9128-E74B0C27C100}" destId="{9A618580-54A7-4B12-B919-E845D5195DF8}" srcOrd="0" destOrd="0" presId="urn:microsoft.com/office/officeart/2018/2/layout/IconLabelList"/>
    <dgm:cxn modelId="{125A514F-73A3-CC4A-91AB-12969D82F8BE}" type="presParOf" srcId="{9A618580-54A7-4B12-B919-E845D5195DF8}" destId="{DE85F531-4C2A-48BB-805D-34BFDFF2A0D6}" srcOrd="0" destOrd="0" presId="urn:microsoft.com/office/officeart/2018/2/layout/IconLabelList"/>
    <dgm:cxn modelId="{6E47E178-73DF-E44F-857C-1C7F3B1D0957}" type="presParOf" srcId="{DE85F531-4C2A-48BB-805D-34BFDFF2A0D6}" destId="{CFF8EB7C-6AE2-4FDD-8487-20170C33E79E}" srcOrd="0" destOrd="0" presId="urn:microsoft.com/office/officeart/2018/2/layout/IconLabelList"/>
    <dgm:cxn modelId="{9747039C-3D2C-5A40-BF56-1288E654A317}" type="presParOf" srcId="{DE85F531-4C2A-48BB-805D-34BFDFF2A0D6}" destId="{C8DB65A0-7EE0-45EC-9BB4-E1CCA7965683}" srcOrd="1" destOrd="0" presId="urn:microsoft.com/office/officeart/2018/2/layout/IconLabelList"/>
    <dgm:cxn modelId="{0B966ECD-2F33-D849-9CEB-DBB0E8EF44B7}" type="presParOf" srcId="{DE85F531-4C2A-48BB-805D-34BFDFF2A0D6}" destId="{2A6754A1-DAC8-407F-A3D4-DC4C2A260940}" srcOrd="2" destOrd="0" presId="urn:microsoft.com/office/officeart/2018/2/layout/IconLabelList"/>
    <dgm:cxn modelId="{D12F2284-FC5C-E345-A9D4-1F88F2AF4D46}" type="presParOf" srcId="{9A618580-54A7-4B12-B919-E845D5195DF8}" destId="{AA365DA7-16F5-42B7-9F91-94F01385D705}" srcOrd="1" destOrd="0" presId="urn:microsoft.com/office/officeart/2018/2/layout/IconLabelList"/>
    <dgm:cxn modelId="{8BD5E778-2B83-0A48-A408-9429D67DB3D2}" type="presParOf" srcId="{9A618580-54A7-4B12-B919-E845D5195DF8}" destId="{029691FF-A0F2-453D-A3DE-10FE2DA213D6}" srcOrd="2" destOrd="0" presId="urn:microsoft.com/office/officeart/2018/2/layout/IconLabelList"/>
    <dgm:cxn modelId="{78FBF4B8-AD5B-3B46-9250-DF02AB2D9ABE}" type="presParOf" srcId="{029691FF-A0F2-453D-A3DE-10FE2DA213D6}" destId="{5DDBA61E-24C6-48A6-BB5D-94F0ACF687FE}" srcOrd="0" destOrd="0" presId="urn:microsoft.com/office/officeart/2018/2/layout/IconLabelList"/>
    <dgm:cxn modelId="{F257EFC6-0825-2447-B4A2-12A5F198F220}" type="presParOf" srcId="{029691FF-A0F2-453D-A3DE-10FE2DA213D6}" destId="{B6FF8728-73E8-42FF-BB34-097E7F2A570E}" srcOrd="1" destOrd="0" presId="urn:microsoft.com/office/officeart/2018/2/layout/IconLabelList"/>
    <dgm:cxn modelId="{A6306014-2B1A-0848-9C43-C33897E3D0E5}" type="presParOf" srcId="{029691FF-A0F2-453D-A3DE-10FE2DA213D6}" destId="{89C40878-CFFF-4B26-A89B-AEC82BB480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C2D05-B0AF-4A9A-8E43-CEFD68975A86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175C2-F370-4F7A-AF8C-FAA62523D194}">
      <dsp:nvSpPr>
        <dsp:cNvPr id="0" name=""/>
        <dsp:cNvSpPr/>
      </dsp:nvSpPr>
      <dsp:spPr>
        <a:xfrm>
          <a:off x="766522" y="1169614"/>
          <a:ext cx="513411" cy="475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39D2A-8CDD-444F-A009-09DC6FB8C5A0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Introduction</a:t>
          </a:r>
          <a:endParaRPr lang="en-US" sz="1500" kern="1200"/>
        </a:p>
      </dsp:txBody>
      <dsp:txXfrm>
        <a:off x="123228" y="2298474"/>
        <a:ext cx="1800000" cy="720000"/>
      </dsp:txXfrm>
    </dsp:sp>
    <dsp:sp modelId="{7D7E4093-D50E-6A4D-9137-0C744F4914DA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20670-84AF-E04C-A323-2C31FAAEFFCE}">
      <dsp:nvSpPr>
        <dsp:cNvPr id="0" name=""/>
        <dsp:cNvSpPr/>
      </dsp:nvSpPr>
      <dsp:spPr>
        <a:xfrm>
          <a:off x="2786495" y="1063645"/>
          <a:ext cx="703464" cy="687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536A6-EC61-F740-A9BF-45075D3F08B5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équipe</a:t>
          </a:r>
          <a:endParaRPr lang="en-US" sz="1500" kern="1200"/>
        </a:p>
      </dsp:txBody>
      <dsp:txXfrm>
        <a:off x="2238228" y="2298474"/>
        <a:ext cx="1800000" cy="720000"/>
      </dsp:txXfrm>
    </dsp:sp>
    <dsp:sp modelId="{BC999301-8870-4A64-B944-33FE6642CA09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597FE-1750-425E-A9D7-45E8B1F31DAA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7F7CC-595A-4328-A812-7252F2D3BA1F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Présentation </a:t>
          </a:r>
          <a:endParaRPr lang="en-US" sz="1500" kern="1200"/>
        </a:p>
      </dsp:txBody>
      <dsp:txXfrm>
        <a:off x="4353228" y="2298474"/>
        <a:ext cx="1800000" cy="720000"/>
      </dsp:txXfrm>
    </dsp:sp>
    <dsp:sp modelId="{46BA5D46-B6BC-4916-9320-16A51C6FBC79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FD503-15F4-4BBD-8693-D062D1ADC43F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78921-3396-420A-B858-E7DC7E7D9B6B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Démonstration</a:t>
          </a:r>
          <a:endParaRPr lang="en-US" sz="1500" kern="1200"/>
        </a:p>
      </dsp:txBody>
      <dsp:txXfrm>
        <a:off x="6468228" y="2298474"/>
        <a:ext cx="1800000" cy="720000"/>
      </dsp:txXfrm>
    </dsp:sp>
    <dsp:sp modelId="{D92F0525-0BDF-4273-8A9B-5F37347A560B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90226-6314-48FF-8249-9625EFF8F0C2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A2AF1-B217-456E-9001-BAC04D6FDB32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Conclusion </a:t>
          </a:r>
          <a:endParaRPr lang="en-US" sz="1500" kern="1200"/>
        </a:p>
      </dsp:txBody>
      <dsp:txXfrm>
        <a:off x="8583228" y="229847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8EB7C-6AE2-4FDD-8487-20170C33E79E}">
      <dsp:nvSpPr>
        <dsp:cNvPr id="0" name=""/>
        <dsp:cNvSpPr/>
      </dsp:nvSpPr>
      <dsp:spPr>
        <a:xfrm>
          <a:off x="1743228" y="37135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754A1-DAC8-407F-A3D4-DC4C2A260940}">
      <dsp:nvSpPr>
        <dsp:cNvPr id="0" name=""/>
        <dsp:cNvSpPr/>
      </dsp:nvSpPr>
      <dsp:spPr>
        <a:xfrm>
          <a:off x="555228" y="27855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Documentation</a:t>
          </a:r>
          <a:endParaRPr lang="en-US" sz="4600" kern="1200"/>
        </a:p>
      </dsp:txBody>
      <dsp:txXfrm>
        <a:off x="555228" y="2785589"/>
        <a:ext cx="4320000" cy="720000"/>
      </dsp:txXfrm>
    </dsp:sp>
    <dsp:sp modelId="{5DDBA61E-24C6-48A6-BB5D-94F0ACF687FE}">
      <dsp:nvSpPr>
        <dsp:cNvPr id="0" name=""/>
        <dsp:cNvSpPr/>
      </dsp:nvSpPr>
      <dsp:spPr>
        <a:xfrm>
          <a:off x="6819228" y="37135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40878-CFFF-4B26-A89B-AEC82BB48008}">
      <dsp:nvSpPr>
        <dsp:cNvPr id="0" name=""/>
        <dsp:cNvSpPr/>
      </dsp:nvSpPr>
      <dsp:spPr>
        <a:xfrm>
          <a:off x="5631228" y="27855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Organisation</a:t>
          </a:r>
          <a:endParaRPr lang="en-US" sz="4600" kern="1200"/>
        </a:p>
      </dsp:txBody>
      <dsp:txXfrm>
        <a:off x="5631228" y="278558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6ED3-1454-AF4F-9440-F78F0EAB6DD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0DB3E-2AF3-6E42-9A0B-1C758CD8E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81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189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54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enzo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3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05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93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Fab</a:t>
            </a:r>
            <a:r>
              <a:rPr lang="fr-FR" dirty="0"/>
              <a:t> parler du projet dans sa globalité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18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fab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89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sam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54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sam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94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enzo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6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enzo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567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fab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DB3E-2AF3-6E42-9A0B-1C758CD8EC3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38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3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1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48BE690-AD4C-44DD-B3F6-DE1032CA4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622D22-7697-0C4E-9558-A7F93F9E5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3465575"/>
            <a:ext cx="4023360" cy="860922"/>
          </a:xfrm>
        </p:spPr>
        <p:txBody>
          <a:bodyPr anchor="b">
            <a:normAutofit/>
          </a:bodyPr>
          <a:lstStyle/>
          <a:p>
            <a:r>
              <a:rPr lang="fr-FR" sz="4800"/>
              <a:t>FlightJava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B090A0-C19B-FB4D-A678-8F88963C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676872"/>
            <a:ext cx="3977640" cy="12081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/>
              <a:t>Sam WAHL, Fabien AUGROS, Enzo SBOREA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003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222FFC-09A0-BB47-AF46-4F5877F4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Démonstration</a:t>
            </a:r>
          </a:p>
        </p:txBody>
      </p:sp>
      <p:pic>
        <p:nvPicPr>
          <p:cNvPr id="7" name="Graphic 6" descr="Classe avec un remplissage uni">
            <a:extLst>
              <a:ext uri="{FF2B5EF4-FFF2-40B4-BE49-F238E27FC236}">
                <a16:creationId xmlns:a16="http://schemas.microsoft.com/office/drawing/2014/main" id="{353DC971-B4C3-46AC-A386-CE6242ACB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6682" y="625683"/>
            <a:ext cx="5454246" cy="5454246"/>
          </a:xfrm>
          <a:prstGeom prst="rect">
            <a:avLst/>
          </a:prstGeom>
        </p:spPr>
      </p:pic>
      <p:sp>
        <p:nvSpPr>
          <p:cNvPr id="38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63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36EF1-0325-7643-AB2B-561E7158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4E97E-6817-3845-AAF8-849B6D0F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Système de recherche approfondie </a:t>
            </a:r>
          </a:p>
          <a:p>
            <a:endParaRPr lang="fr-FR"/>
          </a:p>
          <a:p>
            <a:r>
              <a:rPr lang="fr-FR"/>
              <a:t>Inscription / Connexion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Page du vol </a:t>
            </a:r>
          </a:p>
          <a:p>
            <a:endParaRPr lang="fr-FR"/>
          </a:p>
          <a:p>
            <a:r>
              <a:rPr lang="fr-FR"/>
              <a:t>Réservation</a:t>
            </a:r>
          </a:p>
        </p:txBody>
      </p:sp>
    </p:spTree>
    <p:extLst>
      <p:ext uri="{BB962C8B-B14F-4D97-AF65-F5344CB8AC3E}">
        <p14:creationId xmlns:p14="http://schemas.microsoft.com/office/powerpoint/2010/main" val="188256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AA23E1-0F6A-2648-ACAC-F48A7184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Conclusion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B417E-1216-4842-9960-1412B83D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bg1"/>
                </a:solidFill>
              </a:rPr>
              <a:t>Merci de </a:t>
            </a:r>
            <a:r>
              <a:rPr lang="en-US" sz="2800" err="1">
                <a:solidFill>
                  <a:schemeClr val="bg1"/>
                </a:solidFill>
              </a:rPr>
              <a:t>votre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écoute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7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AE2283-0A25-4145-BE6C-9F9C150F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fr-FR" sz="4400"/>
              <a:t>Sommaire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62776E3B-74D3-4A8D-AAA5-F31BEF229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27300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192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2F179-63F1-8C49-845A-22F84AC3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/>
              <a:t>Introduction</a:t>
            </a:r>
            <a:endParaRPr lang="fr-FR" sz="480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F7A3E1-EC73-6D43-8E2D-59F5F8620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5725" y="2911118"/>
            <a:ext cx="4340549" cy="2271131"/>
          </a:xfrm>
        </p:spPr>
      </p:pic>
    </p:spTree>
    <p:extLst>
      <p:ext uri="{BB962C8B-B14F-4D97-AF65-F5344CB8AC3E}">
        <p14:creationId xmlns:p14="http://schemas.microsoft.com/office/powerpoint/2010/main" val="406530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7329CE-8FC2-CF41-AB57-CAB23247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FR" sz="6000"/>
              <a:t>L’équipe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1B320C-5802-4142-B478-8828B145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fr-FR" sz="2000"/>
              <a:t>Sam WAHL</a:t>
            </a:r>
          </a:p>
          <a:p>
            <a:endParaRPr lang="fr-FR" sz="2000"/>
          </a:p>
          <a:p>
            <a:r>
              <a:rPr lang="fr-FR" sz="2000"/>
              <a:t>Fabien AUGROS</a:t>
            </a:r>
          </a:p>
          <a:p>
            <a:endParaRPr lang="fr-FR" sz="2000"/>
          </a:p>
          <a:p>
            <a:r>
              <a:rPr lang="fr-FR" sz="2000"/>
              <a:t>Enzo </a:t>
            </a:r>
            <a:r>
              <a:rPr lang="fr-FR" sz="2000" err="1"/>
              <a:t>Sborea</a:t>
            </a:r>
            <a:r>
              <a:rPr lang="fr-FR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09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48940-4EF7-344F-AB58-E89F53DD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86D40-7BF3-3D4A-97BC-252E0F51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err="1"/>
              <a:t>FlightJava</a:t>
            </a:r>
            <a:endParaRPr lang="fr-FR" b="1"/>
          </a:p>
          <a:p>
            <a:pPr marL="0" indent="0">
              <a:buNone/>
            </a:pPr>
            <a:endParaRPr lang="fr-FR" b="1"/>
          </a:p>
          <a:p>
            <a:pPr marL="0" indent="0">
              <a:buNone/>
            </a:pPr>
            <a:r>
              <a:rPr lang="fr-FR"/>
              <a:t>Application Web en Java permettant de s’informer et de réserver des vols en ligne de plusieurs compagnies.</a:t>
            </a:r>
          </a:p>
        </p:txBody>
      </p:sp>
    </p:spTree>
    <p:extLst>
      <p:ext uri="{BB962C8B-B14F-4D97-AF65-F5344CB8AC3E}">
        <p14:creationId xmlns:p14="http://schemas.microsoft.com/office/powerpoint/2010/main" val="421998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E637A6-63CB-A047-B75D-0AF9EEE4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3100"/>
              <a:t>Fonctionnalitées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AC5646-FAB6-5145-AE85-DD386D3F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/>
              <a:t>Système de recherche</a:t>
            </a:r>
          </a:p>
          <a:p>
            <a:r>
              <a:rPr lang="fr-FR"/>
              <a:t>Accéder à tous les vols d’avion</a:t>
            </a:r>
          </a:p>
          <a:p>
            <a:r>
              <a:rPr lang="fr-FR"/>
              <a:t>Acheter son billet</a:t>
            </a:r>
          </a:p>
          <a:p>
            <a:r>
              <a:rPr lang="fr-FR"/>
              <a:t>Ajouter / Supprimer des vols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91772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29017-3281-EF49-8F4B-6B5CAD2F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08E3799-7830-3646-8815-A2AF3EEC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5" y="4125635"/>
            <a:ext cx="5161135" cy="27323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6FAA411-FFF8-664A-B9FD-850B383C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780" y="3159999"/>
            <a:ext cx="4036735" cy="102179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9B210A1-37CD-5248-A006-9856390B2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405" y="4863608"/>
            <a:ext cx="1253958" cy="12564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D8342A-69D8-B04F-B4A6-6CB6A43C3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460" y="4453702"/>
            <a:ext cx="2302256" cy="17266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2E3E84-4E36-9E42-8A74-9D2C1D05A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568" y="2865047"/>
            <a:ext cx="1925867" cy="14444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977287-0264-C24D-B4B2-60318CFFC9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7671" y="3017877"/>
            <a:ext cx="1768330" cy="14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7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0BA4D-618B-C04B-A7CC-0928013D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Base de donnée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0852B0A-C866-6540-ABA9-E25FB0DC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4047" y="2410875"/>
            <a:ext cx="6463906" cy="3761325"/>
          </a:xfrm>
        </p:spPr>
      </p:pic>
    </p:spTree>
    <p:extLst>
      <p:ext uri="{BB962C8B-B14F-4D97-AF65-F5344CB8AC3E}">
        <p14:creationId xmlns:p14="http://schemas.microsoft.com/office/powerpoint/2010/main" val="184378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490794-3E74-5647-8792-4D8459AD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fr-FR" sz="4800"/>
              <a:t>Problèmes rencontrés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5ABEFAC-4AA5-4C1D-86DC-BD1C8165F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53328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72861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Macintosh PowerPoint</Application>
  <PresentationFormat>Grand écran</PresentationFormat>
  <Paragraphs>63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AccentBoxVTI</vt:lpstr>
      <vt:lpstr>FlightJava </vt:lpstr>
      <vt:lpstr>Sommaire</vt:lpstr>
      <vt:lpstr>Introduction</vt:lpstr>
      <vt:lpstr>L’équipe</vt:lpstr>
      <vt:lpstr>Présentation</vt:lpstr>
      <vt:lpstr>Fonctionnalitées</vt:lpstr>
      <vt:lpstr>Technologies utilisées</vt:lpstr>
      <vt:lpstr>Base de donnée</vt:lpstr>
      <vt:lpstr>Problèmes rencontrés</vt:lpstr>
      <vt:lpstr>Démonstration</vt:lpstr>
      <vt:lpstr>Améliorations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FlightJava </dc:title>
  <dc:creator>SBOREA Enzo</dc:creator>
  <cp:lastModifiedBy>SBOREA Enzo</cp:lastModifiedBy>
  <cp:revision>1</cp:revision>
  <dcterms:created xsi:type="dcterms:W3CDTF">2020-12-18T07:38:08Z</dcterms:created>
  <dcterms:modified xsi:type="dcterms:W3CDTF">2020-12-18T10:22:28Z</dcterms:modified>
</cp:coreProperties>
</file>