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0AE43-2A40-4C0E-BC3D-DAA99A30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3BD184-CAAD-4B8F-AD2A-B7E3FFED1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9443-76FB-430F-A3BC-36228FB8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C2950-48B2-48A8-9ADC-CCD56C29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AAC1E-CF94-455F-B471-B3BC72DD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7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17CD8-8D77-497D-A641-3A44AF75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9859B-DE26-4403-9E2C-D46717AF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9B1E3-5B27-4307-8129-9DC3456A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1C32EB-5506-43D2-832B-200C7E3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D3B8E-83D1-4D7B-9844-121CDD8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D0536E-C3F7-4DB7-9D9A-242EDDC5C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8313FA-CC09-4639-9CBF-EDD46D3D6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37908-9D59-4D16-A4F0-CDB97173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1F181-FC9A-4F77-BF7F-7B12F695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37224-7096-4BE4-BB82-F05EDA6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0D9AD-31C4-4AAB-9E08-EB7EFF70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733C0-D810-4013-B537-643848B5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1C15D-B878-4BB4-944B-FBE494A4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CEBE7-7DD1-417D-80CE-F559F6B7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1D6B41-64B0-4292-BE75-22FB744E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3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8F2FE-B048-46D8-A990-C2C4A026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1E3CA8-3738-44CE-BA16-8F6F54EA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C318F-0A38-467E-A229-12E91E7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7A56B-640D-42AA-AAE2-89BA910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2B2AD-5785-412B-AE5C-A8BDFB76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5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63E7F-8AF9-4298-8410-F0384643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A1778-EE7C-4880-86B2-28C3141E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A5DE41-DB26-4F80-8648-C340BB0B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43564-A636-4C0F-85E7-8EC5D553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C63D56-4C9B-4FC0-8B55-5FD4B1D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9FC6A-B4B0-4416-8E26-BA21591D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09B1E-C790-440E-A6CC-10F7265B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99359-FDB8-4FCE-ACD3-8A7980BB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78F476-2726-4F10-A88C-FE28CCB1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7499B2-1461-4C59-9125-8ADC9920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536A2D-8B9F-4367-BF8C-971951230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712CD8-0844-4B10-A4AC-EF50B162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B0CB2B-7845-469F-A9FE-578D09E8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8089E0-C4AD-423C-A9A8-D7F48BA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3AD9C-0D22-4F49-8F31-5945892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10AAC0-5893-4FD8-8E7C-2369935C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327129-7829-4A68-8FAF-8587A1E5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313BB8-D5F5-49CE-AD73-1DBB66CA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0DB745-E3E7-4AFA-84AB-65831F9A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083966-2060-45F1-B1C0-840BB8B0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FEDB59-8D4F-46B6-9414-4FD9DB2A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BBCB0-6059-458A-8906-E6849E89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4D49F-B5B8-4947-ACB0-C7423DCD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2D0364-0529-4781-8449-E246EAD1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0FE50-1571-466A-A34D-07197285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A07CB7-7807-48C5-9050-7692CA66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A26BD-041B-4369-A2A9-FBD454F4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6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E5C25-3FF4-4158-8DD1-7A80375E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67DEB2-01F6-4F94-90DA-1C76A034D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96BD8F-BC7A-4082-9BDE-5ACD5224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BB7044-C6CC-43F6-9F37-BC6011EE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841A4-0926-474B-B3AE-0CF52286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113555-02CB-42E9-9918-147C6BE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82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5D4BE-7DD2-42DF-B7FF-39DDB512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50A05-4F68-4687-ACD4-7DF3ADC5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88EAB-654E-4871-8EDE-66BC000DC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E4FD5-D20D-43CC-B035-0A69038DC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106BF-CD5B-4C4A-B628-28832688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9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«Разработка сайта для кафе»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ВКР №09.02.07.21.4.1(п).3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444534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21ИСС1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Завацкий Александр Александрович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Филлимонов Антон Юрьевич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2025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Итоги: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 разработан с использованием современных технологий.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все поставленные задачи.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экономически эффективен (экономия 14,147 руб. по сравнению с аналогами).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PWA для оффлайн-доступа.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лояльности.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3" name="Объект 13">
            <a:extLst>
              <a:ext uri="{FF2B5EF4-FFF2-40B4-BE49-F238E27FC236}">
                <a16:creationId xmlns:a16="http://schemas.microsoft.com/office/drawing/2014/main" id="{CE93D472-AC6A-423D-93D8-E6EF4428D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477B-E380-43F9-B95E-EBD4E23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Оценка производственных затрат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36501-A05B-44D7-AC13-ED4C733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71" y="2319260"/>
            <a:ext cx="8933058" cy="22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качественных сайтов у многих кафе снижает конкурентоспособность.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всё чаще выбирают онлайн-сервисы для заказа еды.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обеспечит кафе «Ёлочка» цифровое преимущество и улучшит удобство для клиентов.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адаптивный, безопасный и интуитивно понятный сайт для кафе «Ёлочка» с функциями: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Онлайн-заказов.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пользователей.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Интеграции с API Яндекс.Карт.</a:t>
            </a:r>
          </a:p>
          <a:p>
            <a:pPr marL="0" indent="0"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588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потребностей аудитории и конкурентов.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технологий веб-разработки.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и дизайна сайта.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Регистрация/авторизация.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Онлайн-заказы.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картами.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перспектив развития.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Еда и Delivery Club берут комиссию (20-35%) и ограничивают контроль над контентом.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своего сайта: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комиссий.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контроль над дизайном и функционалом.</a:t>
            </a:r>
          </a:p>
          <a:p>
            <a:pPr marL="0" indent="0"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Многостраничное приложение (MPA) с разделами: меню, заказы, контакты, карта.</a:t>
            </a:r>
          </a:p>
          <a:p>
            <a:pPr marL="0" indent="0" algn="l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технологии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JS, PHP, SQLite, API Яндекс.Карт, Telegram Bot.</a:t>
            </a: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и структуры сайта.</a:t>
            </a: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Учитывались требования пользователей и администратора.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Реализованы: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регистрация, авторизация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меню, корзина, заказ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адаптивный дизайн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карта с геолокацией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 в Telegram</a:t>
            </a:r>
          </a:p>
          <a:p>
            <a:pPr marL="0" indent="0" algn="l">
              <a:buNone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тестирование, отладка, настройка на хостинге.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D0A6C-D308-448E-BFB5-E3CDDF44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43050"/>
            <a:ext cx="2452321" cy="4555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B01218-4497-4990-A463-3A5D0E56E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566" y="1432585"/>
            <a:ext cx="2691950" cy="46376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02EE23-5691-4BE6-A9EF-8F688513A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336" y="1368426"/>
            <a:ext cx="2541482" cy="48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6A7F24-75E2-477F-9972-10F4F2B3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8" y="1543050"/>
            <a:ext cx="3724795" cy="32580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5828B-AC85-43C3-A620-40674954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77" y="1543050"/>
            <a:ext cx="279121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2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306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  «Разработка сайта для кафе»  ВКР №09.02.07.21.4.1(п).3</vt:lpstr>
      <vt:lpstr>Актуальность</vt:lpstr>
      <vt:lpstr>Цель</vt:lpstr>
      <vt:lpstr>Задачи</vt:lpstr>
      <vt:lpstr>Предпроектный анализ</vt:lpstr>
      <vt:lpstr>Проектирование ресурса</vt:lpstr>
      <vt:lpstr>Разработка ресурса</vt:lpstr>
      <vt:lpstr>Демонстрация ресурса</vt:lpstr>
      <vt:lpstr>Демонстрация ресурса</vt:lpstr>
      <vt:lpstr>Заключение</vt:lpstr>
      <vt:lpstr>Спасибо за внимание!</vt:lpstr>
      <vt:lpstr>Оценка производственных затрат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  «Разработка сайта для кафе»  ВКР №09.02.07.21.4.1(п).3</dc:title>
  <dc:creator>Александр Завацкий</dc:creator>
  <cp:lastModifiedBy>Александр Завацкий</cp:lastModifiedBy>
  <cp:revision>4</cp:revision>
  <dcterms:created xsi:type="dcterms:W3CDTF">2025-06-20T15:59:23Z</dcterms:created>
  <dcterms:modified xsi:type="dcterms:W3CDTF">2025-06-23T05:20:45Z</dcterms:modified>
</cp:coreProperties>
</file>