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9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D0AE43-2A40-4C0E-BC3D-DAA99A308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3BD184-CAAD-4B8F-AD2A-B7E3FFED1B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2C9443-76FB-430F-A3BC-36228FB88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CE48-2219-486E-8804-A5B98EE333B3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69C2950-48B2-48A8-9ADC-CCD56C29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4AAC1E-CF94-455F-B471-B3BC72DDC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B310-3D88-431C-AF82-025BD1AC0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577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417CD8-8D77-497D-A641-3A44AF752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0C9859B-DE26-4403-9E2C-D46717AF2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49B1E3-5B27-4307-8129-9DC3456AA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CE48-2219-486E-8804-A5B98EE333B3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1C32EB-5506-43D2-832B-200C7E39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DD3B8E-83D1-4D7B-9844-121CDD82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B310-3D88-431C-AF82-025BD1AC0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24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CD0536E-C3F7-4DB7-9D9A-242EDDC5C0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8313FA-CC09-4639-9CBF-EDD46D3D6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537908-9D59-4D16-A4F0-CDB97173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CE48-2219-486E-8804-A5B98EE333B3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111F181-FC9A-4F77-BF7F-7B12F6952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237224-7096-4BE4-BB82-F05EDA6AA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B310-3D88-431C-AF82-025BD1AC0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166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00D9AD-31C4-4AAB-9E08-EB7EFF70D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A733C0-D810-4013-B537-643848B56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81C15D-B878-4BB4-944B-FBE494A4C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CE48-2219-486E-8804-A5B98EE333B3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DCEBE7-7DD1-417D-80CE-F559F6B77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1D6B41-64B0-4292-BE75-22FB744E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B310-3D88-431C-AF82-025BD1AC0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535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78F2FE-B048-46D8-A990-C2C4A0267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A1E3CA8-3738-44CE-BA16-8F6F54EAA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AC318F-0A38-467E-A229-12E91E7AC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CE48-2219-486E-8804-A5B98EE333B3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97A56B-640D-42AA-AAE2-89BA910AB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D2B2AD-5785-412B-AE5C-A8BDFB761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B310-3D88-431C-AF82-025BD1AC0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815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63E7F-8AF9-4298-8410-F03846438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D6A1778-EE7C-4880-86B2-28C3141EBA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6A5DE41-DB26-4F80-8648-C340BB0BF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943564-A636-4C0F-85E7-8EC5D5530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CE48-2219-486E-8804-A5B98EE333B3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C63D56-4C9B-4FC0-8B55-5FD4B1D4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79FC6A-B4B0-4416-8E26-BA21591DA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B310-3D88-431C-AF82-025BD1AC0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455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509B1E-C790-440E-A6CC-10F7265B7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399359-FDB8-4FCE-ACD3-8A7980BBCC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78F476-2726-4F10-A88C-FE28CCB1A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F7499B2-1461-4C59-9125-8ADC9920F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5536A2D-8B9F-4367-BF8C-971951230A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D712CD8-0844-4B10-A4AC-EF50B162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CE48-2219-486E-8804-A5B98EE333B3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9B0CB2B-7845-469F-A9FE-578D09E84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A8089E0-C4AD-423C-A9A8-D7F48BAFD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B310-3D88-431C-AF82-025BD1AC0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17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3AD9C-0D22-4F49-8F31-594589292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510AAC0-5893-4FD8-8E7C-2369935CE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CE48-2219-486E-8804-A5B98EE333B3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C327129-7829-4A68-8FAF-8587A1E5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E313BB8-D5F5-49CE-AD73-1DBB66CA6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B310-3D88-431C-AF82-025BD1AC0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740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00DB745-E3E7-4AFA-84AB-65831F9A8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CE48-2219-486E-8804-A5B98EE333B3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0083966-2060-45F1-B1C0-840BB8B08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BFEDB59-8D4F-46B6-9414-4FD9DB2AD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B310-3D88-431C-AF82-025BD1AC0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625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2BBCB0-6059-458A-8906-E6849E89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74D49F-B5B8-4947-ACB0-C7423DCDB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2D0364-0529-4781-8449-E246EAD12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630FE50-1571-466A-A34D-071972858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CE48-2219-486E-8804-A5B98EE333B3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A07CB7-7807-48C5-9050-7692CA661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EA26BD-041B-4369-A2A9-FBD454F4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B310-3D88-431C-AF82-025BD1AC0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267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8E5C25-3FF4-4158-8DD1-7A80375E4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367DEB2-01F6-4F94-90DA-1C76A034D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496BD8F-BC7A-4082-9BDE-5ACD52248C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3BB7044-C6CC-43F6-9F37-BC6011EE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90CE48-2219-486E-8804-A5B98EE333B3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B841A4-0926-474B-B3AE-0CF522862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A113555-02CB-42E9-9918-147C6BE5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5B310-3D88-431C-AF82-025BD1AC0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4822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75D4BE-7DD2-42DF-B7FF-39DDB512F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850A05-4F68-4687-ACD4-7DF3ADC5A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4588EAB-654E-4871-8EDE-66BC000DC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90CE48-2219-486E-8804-A5B98EE333B3}" type="datetimeFigureOut">
              <a:rPr lang="ru-RU" smtClean="0"/>
              <a:t>23.06.2025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DE4FD5-D20D-43CC-B035-0A69038DC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5106BF-CD5B-4C4A-B628-28832688A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5B310-3D88-431C-AF82-025BD1AC0C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991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655F41-2D2D-476E-A1E3-BBDD46A85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7223" y="2134397"/>
            <a:ext cx="8102353" cy="2048522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ВЫПУСКНАЯ КВАЛИФИКАЦИОННАЯ РАБОТА</a:t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b="1" dirty="0"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«Разработка сайта для кафе» </a:t>
            </a:r>
            <a:b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ВКР №09.02.07.21.4.1(п).3</a:t>
            </a:r>
            <a:endParaRPr lang="ru-RU" sz="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CE24D3-AC69-437F-AE05-D3573D8915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59992" y="4075644"/>
            <a:ext cx="3444534" cy="1651285"/>
          </a:xfrm>
        </p:spPr>
        <p:txBody>
          <a:bodyPr anchor="ctr">
            <a:noAutofit/>
          </a:bodyPr>
          <a:lstStyle/>
          <a:p>
            <a:pPr algn="l">
              <a:spcBef>
                <a:spcPts val="0"/>
              </a:spcBef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Работу выполнил:</a:t>
            </a:r>
          </a:p>
          <a:p>
            <a:pPr algn="l">
              <a:spcBef>
                <a:spcPts val="0"/>
              </a:spcBef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обучающийся 21ИСС1 группы</a:t>
            </a:r>
          </a:p>
          <a:p>
            <a:pPr algn="l">
              <a:spcBef>
                <a:spcPts val="0"/>
              </a:spcBef>
            </a:pPr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Завацкий Александр Александрович</a:t>
            </a:r>
          </a:p>
          <a:p>
            <a:pPr algn="l">
              <a:spcBef>
                <a:spcPts val="0"/>
              </a:spcBef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Руководитель:</a:t>
            </a:r>
          </a:p>
          <a:p>
            <a:pPr algn="l">
              <a:spcBef>
                <a:spcPts val="0"/>
              </a:spcBef>
            </a:pPr>
            <a:r>
              <a:rPr lang="ru-RU" sz="1800" b="1" dirty="0">
                <a:latin typeface="Arial" panose="020B0604020202020204" pitchFamily="34" charset="0"/>
                <a:cs typeface="Arial" panose="020B0604020202020204" pitchFamily="34" charset="0"/>
              </a:rPr>
              <a:t>Филлимонов Антон Юрьевич</a:t>
            </a:r>
          </a:p>
        </p:txBody>
      </p:sp>
      <p:sp>
        <p:nvSpPr>
          <p:cNvPr id="4" name="Google Shape;94;p13">
            <a:extLst>
              <a:ext uri="{FF2B5EF4-FFF2-40B4-BE49-F238E27FC236}">
                <a16:creationId xmlns:a16="http://schemas.microsoft.com/office/drawing/2014/main" id="{5A021213-D472-43DF-9C44-467F15234022}"/>
              </a:ext>
            </a:extLst>
          </p:cNvPr>
          <p:cNvSpPr txBox="1">
            <a:spLocks/>
          </p:cNvSpPr>
          <p:nvPr/>
        </p:nvSpPr>
        <p:spPr>
          <a:xfrm>
            <a:off x="5201850" y="6347534"/>
            <a:ext cx="1788300" cy="51046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Clr>
                <a:srgbClr val="4D485B"/>
              </a:buClr>
              <a:buSzPts val="1800"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Пермь, 2025</a:t>
            </a:r>
            <a:endParaRPr lang="ru-RU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spcBef>
                <a:spcPts val="0"/>
              </a:spcBef>
              <a:buClr>
                <a:srgbClr val="4D485B"/>
              </a:buClr>
              <a:buSzPts val="1800"/>
            </a:pPr>
            <a:endParaRPr lang="ru-RU" sz="1800" b="1" dirty="0"/>
          </a:p>
        </p:txBody>
      </p:sp>
      <p:sp>
        <p:nvSpPr>
          <p:cNvPr id="7" name="AutoShape 2" descr="ПТПИТ | Пермский техникум | Пермь | ВКонтакте">
            <a:extLst>
              <a:ext uri="{FF2B5EF4-FFF2-40B4-BE49-F238E27FC236}">
                <a16:creationId xmlns:a16="http://schemas.microsoft.com/office/drawing/2014/main" id="{7C9537B0-B1B6-45F5-89FD-274457F7478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4" descr="ПТПИТ | Пермский техникум | Пермь | ВКонтакте">
            <a:extLst>
              <a:ext uri="{FF2B5EF4-FFF2-40B4-BE49-F238E27FC236}">
                <a16:creationId xmlns:a16="http://schemas.microsoft.com/office/drawing/2014/main" id="{717F549D-7B3A-4AB1-9195-746B1D1EF74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DE2D425-F059-49B4-8F50-796C1D406D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26"/>
          <a:stretch/>
        </p:blipFill>
        <p:spPr>
          <a:xfrm>
            <a:off x="3923839" y="194692"/>
            <a:ext cx="6132622" cy="140428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B9870645-5B0E-460F-9C29-6586F1859C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148" y="189068"/>
            <a:ext cx="1536577" cy="15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35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Заключение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Итоги: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Сайт разработан с использованием современных технологий.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 все поставленные задачи.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Перспективы</a:t>
            </a: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PWA для оффлайн-доступа.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Внедрение системы лояльности.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7135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4D780E-FC5E-4A95-A8BC-34A575C57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latin typeface="Arial" panose="020B0604020202020204" pitchFamily="34" charset="0"/>
                <a:cs typeface="Arial" panose="020B0604020202020204" pitchFamily="34" charset="0"/>
              </a:rPr>
              <a:t>Спасибо за внимание!</a:t>
            </a:r>
          </a:p>
        </p:txBody>
      </p:sp>
      <p:pic>
        <p:nvPicPr>
          <p:cNvPr id="3" name="Объект 13">
            <a:extLst>
              <a:ext uri="{FF2B5EF4-FFF2-40B4-BE49-F238E27FC236}">
                <a16:creationId xmlns:a16="http://schemas.microsoft.com/office/drawing/2014/main" id="{CE93D472-AC6A-423D-93D8-E6EF4428DF8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</p:spTree>
    <p:extLst>
      <p:ext uri="{BB962C8B-B14F-4D97-AF65-F5344CB8AC3E}">
        <p14:creationId xmlns:p14="http://schemas.microsoft.com/office/powerpoint/2010/main" val="3856111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E477B-E380-43F9-B95E-EBD4E234D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Оценка производственных затрат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2236501-A05B-44D7-AC13-ED4C733FD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9471" y="2319260"/>
            <a:ext cx="8933058" cy="221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398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Актуальность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/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качественных сайтов у многих кафе снижает конкурентоспособность.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Клиенты всё чаще выбирают онлайн-сервисы для заказа еды.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Сайт обеспечит кафе «Ёлочка» цифровое преимущество и улучшит удобство для клиентов.</a:t>
            </a: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2105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398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Цель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/>
          <a:lstStyle/>
          <a:p>
            <a:pPr marL="0" indent="0" algn="l">
              <a:buNone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адаптивный, безопасный и интуитивно понятный сайт для кафе «Ёлочка» с функциями: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Онлайн-заказов.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Регистрации пользователей.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Интеграции с API Яндекс.Карт.</a:t>
            </a:r>
          </a:p>
          <a:p>
            <a:pPr marL="0" indent="0">
              <a:buNone/>
            </a:pP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55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5887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Задачи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потребностей аудитории и конкурентов.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технологий веб-разработки.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структуры и дизайна сайта.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Реализация функционала: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Регистрация/авторизация.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Онлайн-заказы.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картами.</a:t>
            </a:r>
          </a:p>
          <a:p>
            <a:pPr algn="l">
              <a:buFont typeface="+mj-lt"/>
              <a:buAutoNum type="arabicPeriod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и анализ перспектив развития.</a:t>
            </a:r>
          </a:p>
          <a:p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5479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Предпроектный анализ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аналогов: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Яндекс Еда и Delivery Club берут комиссию (20-35%) и ограничивают контроль над контентом.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 своего сайта:</a:t>
            </a:r>
            <a:endParaRPr lang="ru-RU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Отсутствие комиссий.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Полный контроль над дизайном и функционалом.</a:t>
            </a:r>
          </a:p>
          <a:p>
            <a:pPr marL="0" indent="0">
              <a:buNone/>
            </a:pP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213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Проектирование ресурса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сайта</a:t>
            </a:r>
            <a:r>
              <a:rPr lang="ru-RU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Многостраничное приложение (MPA) с разделами: меню, заказы, контакты, карта.</a:t>
            </a:r>
          </a:p>
          <a:p>
            <a:pPr marL="0" indent="0" algn="l">
              <a:buNone/>
            </a:pP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Выбраны технологии</a:t>
            </a:r>
            <a:r>
              <a:rPr lang="ru-RU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HTML, CSS, JS, PHP, SQLite, API Яндекс.Карт, Telegram Bot.</a:t>
            </a:r>
          </a:p>
          <a:p>
            <a:pPr algn="l"/>
            <a:r>
              <a:rPr lang="ru-RU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базы данных и структуры сайта.</a:t>
            </a:r>
          </a:p>
          <a:p>
            <a:pPr algn="l"/>
            <a:r>
              <a:rPr lang="ru-RU" sz="24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Учитывались требования пользователей и администратора.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243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ресурса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12" name="Объект 11">
            <a:extLst>
              <a:ext uri="{FF2B5EF4-FFF2-40B4-BE49-F238E27FC236}">
                <a16:creationId xmlns:a16="http://schemas.microsoft.com/office/drawing/2014/main" id="{53EDDDCF-464E-4464-A0CE-730F9D239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3874" y="1628776"/>
            <a:ext cx="11401425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Реализованы:</a:t>
            </a:r>
          </a:p>
          <a:p>
            <a:pPr algn="l"/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регистрация, авторизация</a:t>
            </a:r>
          </a:p>
          <a:p>
            <a:pPr algn="l"/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меню, корзина, заказ</a:t>
            </a:r>
          </a:p>
          <a:p>
            <a:pPr algn="l"/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адаптивный дизайн</a:t>
            </a:r>
          </a:p>
          <a:p>
            <a:pPr algn="l"/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карта с геолокацией</a:t>
            </a:r>
          </a:p>
          <a:p>
            <a:pPr algn="l"/>
            <a:r>
              <a:rPr lang="ru-RU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админ-панель в Telegram</a:t>
            </a:r>
          </a:p>
          <a:p>
            <a:pPr marL="0" indent="0" algn="l">
              <a:buNone/>
            </a:pPr>
            <a:r>
              <a:rPr lang="ru-RU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тестирование, отладка, настройка на хостинге.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5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ресурса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38D0A6C-D308-448E-BFB5-E3CDDF444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425" y="1543050"/>
            <a:ext cx="2452321" cy="455506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EB01218-4497-4990-A463-3A5D0E56E2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566" y="1432585"/>
            <a:ext cx="2691950" cy="463761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902EE23-5691-4BE6-A9EF-8F688513A7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6336" y="1368426"/>
            <a:ext cx="2541482" cy="481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0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ADBE-703A-48E3-AACD-15AE92ED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3" y="365125"/>
            <a:ext cx="11401425" cy="1177925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Arial" panose="020B0604020202020204" pitchFamily="34" charset="0"/>
                <a:cs typeface="Arial" panose="020B0604020202020204" pitchFamily="34" charset="0"/>
              </a:rPr>
              <a:t>Демонстрация ресурса</a:t>
            </a:r>
          </a:p>
        </p:txBody>
      </p:sp>
      <p:pic>
        <p:nvPicPr>
          <p:cNvPr id="14" name="Объект 13">
            <a:extLst>
              <a:ext uri="{FF2B5EF4-FFF2-40B4-BE49-F238E27FC236}">
                <a16:creationId xmlns:a16="http://schemas.microsoft.com/office/drawing/2014/main" id="{7A8A0618-A91E-407D-A6A4-AB252F89D1C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5906" y="5363368"/>
            <a:ext cx="1413669" cy="1413669"/>
          </a:xfrm>
        </p:spPr>
      </p:pic>
      <p:sp>
        <p:nvSpPr>
          <p:cNvPr id="4" name="AutoShape 2" descr="Фотографии со страницы сообщества «ПТПИТ | Пермский техникум | Пермь» –  Фотография 3 из 4 | ВКонтакте">
            <a:extLst>
              <a:ext uri="{FF2B5EF4-FFF2-40B4-BE49-F238E27FC236}">
                <a16:creationId xmlns:a16="http://schemas.microsoft.com/office/drawing/2014/main" id="{2599A565-7E06-4117-8C4A-29F76851CD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C6A7F24-75E2-477F-9972-10F4F2B367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48" y="1543050"/>
            <a:ext cx="3724795" cy="325800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6C5828B-AC85-43C3-A620-4067495457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377" y="1543050"/>
            <a:ext cx="2791215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128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293</Words>
  <Application>Microsoft Office PowerPoint</Application>
  <PresentationFormat>Широкоэкранный</PresentationFormat>
  <Paragraphs>60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ВЫПУСКНАЯ КВАЛИФИКАЦИОННАЯ РАБОТА   «Разработка сайта для кафе»  ВКР №09.02.07.21.4.1(п).3</vt:lpstr>
      <vt:lpstr>Актуальность</vt:lpstr>
      <vt:lpstr>Цель</vt:lpstr>
      <vt:lpstr>Задачи</vt:lpstr>
      <vt:lpstr>Предпроектный анализ</vt:lpstr>
      <vt:lpstr>Проектирование ресурса</vt:lpstr>
      <vt:lpstr>Разработка ресурса</vt:lpstr>
      <vt:lpstr>Демонстрация ресурса</vt:lpstr>
      <vt:lpstr>Демонстрация ресурса</vt:lpstr>
      <vt:lpstr>Заключение</vt:lpstr>
      <vt:lpstr>Спасибо за внимание!</vt:lpstr>
      <vt:lpstr>Оценка производственных затрат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  «Разработка сайта для кафе»  ВКР №09.02.07.21.4.1(п).3</dc:title>
  <dc:creator>Александр Завацкий</dc:creator>
  <cp:lastModifiedBy>Александр Завацкий</cp:lastModifiedBy>
  <cp:revision>5</cp:revision>
  <dcterms:created xsi:type="dcterms:W3CDTF">2025-06-20T15:59:23Z</dcterms:created>
  <dcterms:modified xsi:type="dcterms:W3CDTF">2025-06-23T13:13:57Z</dcterms:modified>
</cp:coreProperties>
</file>