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B05211-7281-6BB1-32D7-A126A3594E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669ABA4-202B-7485-5379-D80610FFCC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DB6109A-89B8-3296-B4B5-56908CCDC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EEC16C0-EC91-1A6A-CAA4-557093375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7BE89B-A1D8-22B0-6CA2-BAEFADB7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2965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371462-67CF-064B-BC5B-97EFBDB29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5D918D6-2514-7E06-797F-46811F09C3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E15502-6387-25F6-3504-F0B0F3E1E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252788-D239-6DBB-CBDC-07783CE51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8EA3EE-2775-1736-C774-CC48015CF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1430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F72A7EB-C76E-CEDD-959B-F7939EFEE7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36D0CA-E516-C2BD-C175-0880B455D6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6D4CA0-43FB-AC60-6624-92DC32B02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5C72ABC-C00B-4902-597D-D2BF84CFF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9E04C83-D3B7-1364-E69E-5814BBD76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603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C592A0-DE2D-E77A-021E-C14CBA977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61576B-1F2E-150D-02BD-FF2833B3B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C49BED-C366-83AA-B037-627D0D6B8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2B4AE0A-0236-4B53-F2EC-FCD56F252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822B783-4376-5A2D-4074-315652F9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57414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1FB76B7-E6FD-09E9-1790-8747A3D07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9E4CEDD-233A-EA0A-74C1-09D383290A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EC03113-5A79-4485-B29D-B217A0F25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A68206-DA39-29CA-3E43-5B6C80D0A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C4A3F7-BD6A-5BAA-09BB-D4827C7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3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502386-D165-6AFB-97EE-0D73E5E1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B43AC91-78AC-4637-FCA9-169600D7B7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5148302-F134-9971-4FD3-1B50D4C923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3C09710-9781-FCF7-BC2A-4C11C64A42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CA3C3-D017-FD92-2490-D75299F3A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8455C23-1DDF-5934-AAED-636C1FBC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410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17F0D7-C06C-E2EF-FE9E-D792DE0C7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0394356-95F6-00FC-DB98-D96F00BE6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D4766A-00F5-2090-A621-6FB6F26549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DD07265A-892C-08C6-CB78-0A3B03E728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E97ADF-D67D-12DD-97C0-E47DF68554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8DF3DBB-5B0F-A8A2-30B1-BB66C8DBA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47E1220E-B816-87D3-1AE8-4AD60942B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1EC8BA-D2C5-D8E7-6CB1-F30DCA758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50328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FF7027-5AC3-0D33-DEFE-A16A32FEC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8581B13-ED44-4466-ABC1-C3B74A257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D9905B5-E3B5-C9DC-D5FF-A14DEDD66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2CA1CDC-7D10-64A1-3F01-DCABD3852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35541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0FDFBB21-AA8B-1347-4822-84B111C4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07869940-132C-1297-7F48-04F6C4E9F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B2A80AF-223B-9180-2B8B-510B5994C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15870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E4D81C-D970-2C20-5213-8F958B99E7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4D3C3C-BFA2-273A-F13C-FA36E25528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4EAA5-304C-1E98-B7D5-0A48793C9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6A81DE2-F187-B55C-1EA8-700746B78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1AFA529-AA65-1A52-6F57-A825A250F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E0B6899-7466-12B8-15ED-F74997CF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7735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88E68-36BD-37A5-BBD3-BDD2149CB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3D2E735-6695-28BF-3668-9AC94C5A56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6AF9BE7-4E81-C55B-D975-70AD46F4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CB61098-2E02-A6FB-B524-6D33B4C2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F8F8A4E-DE4D-371B-CADE-3038BCD6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50B15D7-FEAC-0CD3-E7AB-A0BFACC86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101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F826B7B-E30E-597C-AB50-D23724B6E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02C3EBF-8F01-F029-0870-E1685535A4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5AF944E-22A7-7B26-D84B-C76859E3E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1764AE-7598-4101-9D63-6EC8D69CE664}" type="datetimeFigureOut">
              <a:rPr lang="pt-BR" smtClean="0"/>
              <a:t>15/02/2024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86796B1-43E4-0AAC-7BD2-6A8DB509B4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5D514A5-1270-FA9A-B8F8-1AA12AD506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AA556-297A-4E44-9FC9-9ADE912AD73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87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m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DD1BBC-D3E3-76D6-1A97-E4693D9F58B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Sistema Almoxarifado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56E3EDA-BF19-A418-9EED-5F2B789117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905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00655-8A5A-26AD-DB1A-7875212CD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Requisição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8EA377-7DDE-636E-679A-6B9F4C2A5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52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E7EEB2C6-4909-3EA0-4F64-7F0481403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708" y="782554"/>
            <a:ext cx="6414787" cy="5528935"/>
          </a:xfrm>
          <a:prstGeom prst="rect">
            <a:avLst/>
          </a:prstGeom>
        </p:spPr>
      </p:pic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708" y="196009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 err="1"/>
              <a:t>Wireframe</a:t>
            </a:r>
            <a:endParaRPr lang="pt-BR" dirty="0"/>
          </a:p>
        </p:txBody>
      </p:sp>
      <p:pic>
        <p:nvPicPr>
          <p:cNvPr id="8" name="Espaço Reservado para Conteúdo 6">
            <a:extLst>
              <a:ext uri="{FF2B5EF4-FFF2-40B4-BE49-F238E27FC236}">
                <a16:creationId xmlns:a16="http://schemas.microsoft.com/office/drawing/2014/main" id="{A31EC4B7-2FFB-80BA-6050-9957256F5EF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523" t="83261" r="28456" b="4138"/>
          <a:stretch/>
        </p:blipFill>
        <p:spPr>
          <a:xfrm>
            <a:off x="8279283" y="1401289"/>
            <a:ext cx="3530730" cy="1898792"/>
          </a:xfrm>
          <a:prstGeom prst="rect">
            <a:avLst/>
          </a:prstGeom>
        </p:spPr>
      </p:pic>
      <p:cxnSp>
        <p:nvCxnSpPr>
          <p:cNvPr id="10" name="Conector de Seta Reta 9">
            <a:extLst>
              <a:ext uri="{FF2B5EF4-FFF2-40B4-BE49-F238E27FC236}">
                <a16:creationId xmlns:a16="http://schemas.microsoft.com/office/drawing/2014/main" id="{E8289D1B-4F39-A8D7-FA12-A95431B6D26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6096000" y="2350685"/>
            <a:ext cx="2183283" cy="166191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6D0B30D-F598-F0E5-E20E-DF70EEDBD72E}"/>
              </a:ext>
            </a:extLst>
          </p:cNvPr>
          <p:cNvSpPr txBox="1"/>
          <p:nvPr/>
        </p:nvSpPr>
        <p:spPr>
          <a:xfrm>
            <a:off x="8896597" y="3631306"/>
            <a:ext cx="26066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Ao colocar o mouse sobre a imagem do status deve ser exibido o </a:t>
            </a:r>
            <a:r>
              <a:rPr lang="pt-BR" dirty="0" err="1"/>
              <a:t>Tooltip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0028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283126"/>
              </p:ext>
            </p:extLst>
          </p:nvPr>
        </p:nvGraphicFramePr>
        <p:xfrm>
          <a:off x="581891" y="982475"/>
          <a:ext cx="11329060" cy="5401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Todos os campos são obrigatórios, com exceção dos campos: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gravar (final da página)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Sistema deve verificar se existe campos obrigatórios e não preenchidos.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existir, esses campos devem ficar com a cor de fundo vermelha.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entrar dentro de um campo o fundo deve ficar com a cor verde.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campos ID, [Quantidade] só devem aceitar valores inteiros.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Categoria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carregar a tela os dados da Categoria Motivo devem ser carregados da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Atenção: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simular crie dados fakes em um arquivo dados.js dentro da pastas scripts.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0120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677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1638033"/>
              </p:ext>
            </p:extLst>
          </p:nvPr>
        </p:nvGraphicFramePr>
        <p:xfrm>
          <a:off x="663953" y="688769"/>
          <a:ext cx="11329060" cy="4698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66103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670058">
                <a:tc>
                  <a:txBody>
                    <a:bodyPr/>
                    <a:lstStyle/>
                    <a:p>
                      <a:r>
                        <a:rPr lang="pt-BR" dirty="0"/>
                        <a:t>RN05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Motivo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Todo motivo está atrelado a uma Categoria de Motivo. Ao alterar os dados de uma categoria do motivo o campo motivo deve exibir somente os motivos da categoria selecionada.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Se  a categoria não estiver nenhum motivo correspondente o campo [MOTIVO] deve ficar desabilitado e com a cor de fundo cinza.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  <a:tr h="1142672">
                <a:tc>
                  <a:txBody>
                    <a:bodyPr/>
                    <a:lstStyle/>
                    <a:p>
                      <a:r>
                        <a:rPr lang="pt-BR" dirty="0"/>
                        <a:t>RN06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[ ID] [Departamento]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[ID] e esse existe na base de dados ou API o sistema deve exibir a descrição do departamento no campo Departamento. Se ao digitar um código, o mesmo não existir, logo a descrição deverá está vazia do campo Departamento.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1406365">
                <a:tc>
                  <a:txBody>
                    <a:bodyPr/>
                    <a:lstStyle/>
                    <a:p>
                      <a:r>
                        <a:rPr lang="pt-BR" dirty="0"/>
                        <a:t>RN07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 </a:t>
                      </a:r>
                      <a:r>
                        <a:rPr lang="pt-BR" dirty="0" err="1"/>
                        <a:t>Fun</a:t>
                      </a:r>
                      <a:r>
                        <a:rPr lang="pt-BR" dirty="0"/>
                        <a:t>]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ID </a:t>
                      </a:r>
                      <a:r>
                        <a:rPr lang="pt-BR" dirty="0" err="1"/>
                        <a:t>Func</a:t>
                      </a:r>
                      <a:r>
                        <a:rPr lang="pt-BR" dirty="0"/>
                        <a:t> e esse existe na base de dados ou API o sistema deve exibir o nome do funcionário no campo [Nome 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]. Se ao digitar um código, o mesmo não existir, logo o campo [Nome </a:t>
                      </a:r>
                      <a:r>
                        <a:rPr lang="pt-BR" dirty="0" err="1"/>
                        <a:t>Funcionario</a:t>
                      </a:r>
                      <a:r>
                        <a:rPr lang="pt-BR" dirty="0"/>
                        <a:t>] fica vazio.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62373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8835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0369952"/>
              </p:ext>
            </p:extLst>
          </p:nvPr>
        </p:nvGraphicFramePr>
        <p:xfrm>
          <a:off x="581891" y="982475"/>
          <a:ext cx="11329060" cy="5126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426491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313565">
                <a:tc>
                  <a:txBody>
                    <a:bodyPr/>
                    <a:lstStyle/>
                    <a:p>
                      <a:r>
                        <a:rPr lang="pt-BR" dirty="0"/>
                        <a:t>RN08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[ ID] [</a:t>
                      </a:r>
                      <a:r>
                        <a:rPr lang="pt-BR" dirty="0" err="1"/>
                        <a:t>Descricao</a:t>
                      </a:r>
                      <a:r>
                        <a:rPr lang="pt-BR" dirty="0"/>
                        <a:t> Produto] [Estoque]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digitar um código no campo </a:t>
                      </a:r>
                      <a:r>
                        <a:rPr lang="pt-BR" dirty="0" err="1"/>
                        <a:t>Cod</a:t>
                      </a:r>
                      <a:r>
                        <a:rPr lang="pt-BR" dirty="0"/>
                        <a:t> Produto e esse existe na base de dados ou API o sistema deve exibir o nome do Produto e no campo [Estoque] a quantidade de itens em seu estoque. Se o código não existir, os campos Descrição do Produto e Estoque devem ficar em brancos.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Campo [Quantidade]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Campo quantidade só é habilitado, depois que um produto for localizado e quantidade em estoque for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031093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[Quantidade]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Quantidade só deve aceitar valores inteiros maior que zero.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478064"/>
                  </a:ext>
                </a:extLst>
              </a:tr>
              <a:tr h="736134">
                <a:tc>
                  <a:txBody>
                    <a:bodyPr/>
                    <a:lstStyle/>
                    <a:p>
                      <a:r>
                        <a:rPr lang="pt-BR" dirty="0"/>
                        <a:t>RN11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Botão Adicionar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botão gravar só deve ficar ativo depois que o valor da quantidade informada for maior que zero  e se a quantidade for menor ou igual ao valor exibido no estoque.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9329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509460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3262881"/>
              </p:ext>
            </p:extLst>
          </p:nvPr>
        </p:nvGraphicFramePr>
        <p:xfrm>
          <a:off x="581891" y="982473"/>
          <a:ext cx="11329060" cy="53597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807174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159560">
                <a:tc>
                  <a:txBody>
                    <a:bodyPr/>
                    <a:lstStyle/>
                    <a:p>
                      <a:r>
                        <a:rPr lang="pt-BR" dirty="0"/>
                        <a:t>RN12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</a:t>
                      </a:r>
                      <a:r>
                        <a:rPr lang="pt-BR" dirty="0" err="1"/>
                        <a:t>Nivel</a:t>
                      </a:r>
                      <a:r>
                        <a:rPr lang="pt-BR" dirty="0"/>
                        <a:t> Prioridade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marcar um nível de prioridade esse deve mudar a cor conforme exemplo abaixo: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2392977">
                <a:tc>
                  <a:txBody>
                    <a:bodyPr/>
                    <a:lstStyle/>
                    <a:p>
                      <a:r>
                        <a:rPr lang="pt-BR" dirty="0"/>
                        <a:t>RN13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Tela Requisição &gt; Elemento Status Estoque</a:t>
                      </a:r>
                    </a:p>
                    <a:p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elemento Status Estoque é o retângulo exibido ao lado do campo quantidade e deve ficar com as cores a seguir e conforme legenda.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4139621"/>
                  </a:ext>
                </a:extLst>
              </a:tr>
            </a:tbl>
          </a:graphicData>
        </a:graphic>
      </p:graphicFrame>
      <p:pic>
        <p:nvPicPr>
          <p:cNvPr id="2" name="Imagem 1">
            <a:extLst>
              <a:ext uri="{FF2B5EF4-FFF2-40B4-BE49-F238E27FC236}">
                <a16:creationId xmlns:a16="http://schemas.microsoft.com/office/drawing/2014/main" id="{2AD4EBDE-583B-B559-5C11-31B8D41CE2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8327" y="2518977"/>
            <a:ext cx="2018551" cy="68359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4D864E99-8FFE-3197-2C17-8954048B7D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326" y="2518977"/>
            <a:ext cx="2018551" cy="714904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14CC290B-128E-E93B-055B-5B4178B43E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4417" y="2528717"/>
            <a:ext cx="2563521" cy="725337"/>
          </a:xfrm>
          <a:prstGeom prst="rect">
            <a:avLst/>
          </a:prstGeom>
        </p:spPr>
      </p:pic>
      <p:sp>
        <p:nvSpPr>
          <p:cNvPr id="8" name="Retângulo 7">
            <a:extLst>
              <a:ext uri="{FF2B5EF4-FFF2-40B4-BE49-F238E27FC236}">
                <a16:creationId xmlns:a16="http://schemas.microsoft.com/office/drawing/2014/main" id="{6489D7B6-9D85-8F85-F616-937759C23E7A}"/>
              </a:ext>
            </a:extLst>
          </p:cNvPr>
          <p:cNvSpPr/>
          <p:nvPr/>
        </p:nvSpPr>
        <p:spPr>
          <a:xfrm>
            <a:off x="5076093" y="4597621"/>
            <a:ext cx="6021398" cy="16687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9E1541ED-84E1-FA18-D007-D216B8016B5C}"/>
              </a:ext>
            </a:extLst>
          </p:cNvPr>
          <p:cNvSpPr/>
          <p:nvPr/>
        </p:nvSpPr>
        <p:spPr>
          <a:xfrm>
            <a:off x="5778526" y="4818365"/>
            <a:ext cx="317475" cy="279179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53A3FE43-06F4-078E-B036-5496E86419B2}"/>
              </a:ext>
            </a:extLst>
          </p:cNvPr>
          <p:cNvSpPr/>
          <p:nvPr/>
        </p:nvSpPr>
        <p:spPr>
          <a:xfrm>
            <a:off x="5778526" y="5270308"/>
            <a:ext cx="317475" cy="27917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324A47AC-2118-C6DF-019B-43C2E694E9B2}"/>
              </a:ext>
            </a:extLst>
          </p:cNvPr>
          <p:cNvSpPr/>
          <p:nvPr/>
        </p:nvSpPr>
        <p:spPr>
          <a:xfrm>
            <a:off x="5778525" y="5749081"/>
            <a:ext cx="317475" cy="27917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411205BE-F162-C635-10F4-3025BC9A1B5D}"/>
              </a:ext>
            </a:extLst>
          </p:cNvPr>
          <p:cNvSpPr txBox="1"/>
          <p:nvPr/>
        </p:nvSpPr>
        <p:spPr>
          <a:xfrm>
            <a:off x="6097922" y="4800298"/>
            <a:ext cx="423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Estoque acima, ou igual de 10% do Estoque mínimo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2A31316A-0D3A-28BD-70FC-278592E82051}"/>
              </a:ext>
            </a:extLst>
          </p:cNvPr>
          <p:cNvSpPr txBox="1"/>
          <p:nvPr/>
        </p:nvSpPr>
        <p:spPr>
          <a:xfrm>
            <a:off x="6097922" y="5270308"/>
            <a:ext cx="423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Estoque abaixo de 10% e maior ou igual  que o Estoque mínimo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0404D2F-6CA8-12AB-FF6B-744F7D629736}"/>
              </a:ext>
            </a:extLst>
          </p:cNvPr>
          <p:cNvSpPr txBox="1"/>
          <p:nvPr/>
        </p:nvSpPr>
        <p:spPr>
          <a:xfrm>
            <a:off x="6096000" y="5785007"/>
            <a:ext cx="42382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Estoque abaixo do Estoque mínimo</a:t>
            </a:r>
          </a:p>
        </p:txBody>
      </p:sp>
    </p:spTree>
    <p:extLst>
      <p:ext uri="{BB962C8B-B14F-4D97-AF65-F5344CB8AC3E}">
        <p14:creationId xmlns:p14="http://schemas.microsoft.com/office/powerpoint/2010/main" val="3914244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696576"/>
              </p:ext>
            </p:extLst>
          </p:nvPr>
        </p:nvGraphicFramePr>
        <p:xfrm>
          <a:off x="581891" y="982472"/>
          <a:ext cx="11329060" cy="39646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0281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379189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849590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1078686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2885979">
                <a:tc>
                  <a:txBody>
                    <a:bodyPr/>
                    <a:lstStyle/>
                    <a:p>
                      <a:r>
                        <a:rPr lang="pt-BR" dirty="0"/>
                        <a:t>RN14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Status Estoque &gt; </a:t>
                      </a:r>
                      <a:r>
                        <a:rPr lang="pt-BR" dirty="0" err="1"/>
                        <a:t>ToolTip</a:t>
                      </a:r>
                      <a:endParaRPr lang="pt-B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colocar o mouse sobre o elemento Status Estoque (retângulo) deve ser exibido a legenda a seguir.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</a:tbl>
          </a:graphicData>
        </a:graphic>
      </p:graphicFrame>
      <p:pic>
        <p:nvPicPr>
          <p:cNvPr id="8" name="Imagem 7">
            <a:extLst>
              <a:ext uri="{FF2B5EF4-FFF2-40B4-BE49-F238E27FC236}">
                <a16:creationId xmlns:a16="http://schemas.microsoft.com/office/drawing/2014/main" id="{FC5439BC-59D0-5F6D-BE51-A82DE0AC90B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776" t="36998" r="5251" b="33926"/>
          <a:stretch/>
        </p:blipFill>
        <p:spPr>
          <a:xfrm>
            <a:off x="4783016" y="2964804"/>
            <a:ext cx="5967046" cy="1664678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129A93CC-94B0-187E-372C-D567FFA76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811" y="3186718"/>
            <a:ext cx="3214658" cy="928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9712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9304602-DA18-FF79-71A4-C5F27D2DC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891" y="178130"/>
            <a:ext cx="10515600" cy="510639"/>
          </a:xfrm>
        </p:spPr>
        <p:txBody>
          <a:bodyPr>
            <a:normAutofit fontScale="90000"/>
          </a:bodyPr>
          <a:lstStyle/>
          <a:p>
            <a:r>
              <a:rPr lang="pt-BR" dirty="0"/>
              <a:t>Regras Requisição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C9B707B6-AC27-6EC3-C992-67D9615B64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87340"/>
              </p:ext>
            </p:extLst>
          </p:nvPr>
        </p:nvGraphicFramePr>
        <p:xfrm>
          <a:off x="581891" y="982474"/>
          <a:ext cx="11329060" cy="56948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8324">
                  <a:extLst>
                    <a:ext uri="{9D8B030D-6E8A-4147-A177-3AD203B41FA5}">
                      <a16:colId xmlns:a16="http://schemas.microsoft.com/office/drawing/2014/main" val="1575778594"/>
                    </a:ext>
                  </a:extLst>
                </a:gridCol>
                <a:gridCol w="2485293">
                  <a:extLst>
                    <a:ext uri="{9D8B030D-6E8A-4147-A177-3AD203B41FA5}">
                      <a16:colId xmlns:a16="http://schemas.microsoft.com/office/drawing/2014/main" val="3092702117"/>
                    </a:ext>
                  </a:extLst>
                </a:gridCol>
                <a:gridCol w="7995443">
                  <a:extLst>
                    <a:ext uri="{9D8B030D-6E8A-4147-A177-3AD203B41FA5}">
                      <a16:colId xmlns:a16="http://schemas.microsoft.com/office/drawing/2014/main" val="1994429329"/>
                    </a:ext>
                  </a:extLst>
                </a:gridCol>
              </a:tblGrid>
              <a:tr h="349430">
                <a:tc>
                  <a:txBody>
                    <a:bodyPr/>
                    <a:lstStyle/>
                    <a:p>
                      <a:r>
                        <a:rPr lang="pt-BR" dirty="0"/>
                        <a:t>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Localização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Especificação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926938"/>
                  </a:ext>
                </a:extLst>
              </a:tr>
              <a:tr h="1320726">
                <a:tc>
                  <a:txBody>
                    <a:bodyPr/>
                    <a:lstStyle/>
                    <a:p>
                      <a:r>
                        <a:rPr lang="pt-BR" dirty="0"/>
                        <a:t>RN15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Adicionar (ação)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adicionar (quando estiver) habilitado, deve ser inserido os dados do Produto na tabela de itens.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Os dados dos campos Un., preço, teve ser buscado da tabela de dados fornecidas ou via API.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Para cada produto adicionado deve ter o botão Remover.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9175315"/>
                  </a:ext>
                </a:extLst>
              </a:tr>
              <a:tr h="705860">
                <a:tc>
                  <a:txBody>
                    <a:bodyPr/>
                    <a:lstStyle/>
                    <a:p>
                      <a:r>
                        <a:rPr lang="pt-BR" dirty="0"/>
                        <a:t>RN16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Tabela Itens &gt; Célula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sistema deve ser capaz de calcular o Total de cada produto inserido e colocar em sua respectiva célula.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2898447"/>
                  </a:ext>
                </a:extLst>
              </a:tr>
              <a:tr h="650374">
                <a:tc>
                  <a:txBody>
                    <a:bodyPr/>
                    <a:lstStyle/>
                    <a:p>
                      <a:r>
                        <a:rPr lang="pt-BR" dirty="0"/>
                        <a:t>RN17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Tabela Itens &gt; Remover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Ao clicar no botão remover a linha da tabela é excluída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6774740"/>
                  </a:ext>
                </a:extLst>
              </a:tr>
              <a:tr h="577818">
                <a:tc>
                  <a:txBody>
                    <a:bodyPr/>
                    <a:lstStyle/>
                    <a:p>
                      <a:r>
                        <a:rPr lang="pt-BR" dirty="0"/>
                        <a:t>RN18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Tabela Itens &gt; Campo 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campo total da Requisição deve ser atualizado toda vez que um novo produto for adicionado (somar) e reduzido toda vez que um item for removido da tabela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693450"/>
                  </a:ext>
                </a:extLst>
              </a:tr>
              <a:tr h="934887">
                <a:tc>
                  <a:txBody>
                    <a:bodyPr/>
                    <a:lstStyle/>
                    <a:p>
                      <a:r>
                        <a:rPr lang="pt-BR" dirty="0"/>
                        <a:t>RN19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Campo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 O campo data de requisição só aceita valores que a data seja igual ou maior que a data atual.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9161319"/>
                  </a:ext>
                </a:extLst>
              </a:tr>
              <a:tr h="934887">
                <a:tc>
                  <a:txBody>
                    <a:bodyPr/>
                    <a:lstStyle/>
                    <a:p>
                      <a:r>
                        <a:rPr lang="pt-BR" dirty="0"/>
                        <a:t>RN20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Tela Requisição &gt; Layout Responsivo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dirty="0"/>
                        <a:t>O layout deve ser responsivo, adaptar-se de acordo com o dispositivo.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87222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156375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827</Words>
  <Application>Microsoft Office PowerPoint</Application>
  <PresentationFormat>Widescreen</PresentationFormat>
  <Paragraphs>104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Tema do Office</vt:lpstr>
      <vt:lpstr>Sistema Almoxarifado</vt:lpstr>
      <vt:lpstr>Requisição</vt:lpstr>
      <vt:lpstr>Wireframe</vt:lpstr>
      <vt:lpstr>Regras Requisição</vt:lpstr>
      <vt:lpstr>Regras Requisição</vt:lpstr>
      <vt:lpstr>Regras Requisição</vt:lpstr>
      <vt:lpstr>Regras Requisição</vt:lpstr>
      <vt:lpstr>Regras Requisição</vt:lpstr>
      <vt:lpstr>Regras Requisição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Almoxarifado</dc:title>
  <dc:creator>Reginaldo Reis</dc:creator>
  <cp:lastModifiedBy>Reginaldo Reis</cp:lastModifiedBy>
  <cp:revision>5</cp:revision>
  <dcterms:created xsi:type="dcterms:W3CDTF">2023-12-11T13:39:18Z</dcterms:created>
  <dcterms:modified xsi:type="dcterms:W3CDTF">2024-02-16T01:02:05Z</dcterms:modified>
</cp:coreProperties>
</file>