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Regra: Rn02</a:t>
            </a:r>
          </a:p>
          <a:p>
            <a:r>
              <a:rPr lang="pt-BR" sz="1600" dirty="0" smtClean="0"/>
              <a:t>Pré-condição: A tela do sistema está aberto</a:t>
            </a:r>
          </a:p>
          <a:p>
            <a:endParaRPr lang="pt-BR" sz="1600" dirty="0"/>
          </a:p>
          <a:p>
            <a:r>
              <a:rPr lang="pt-BR" sz="1600" dirty="0" smtClean="0"/>
              <a:t>Passos: </a:t>
            </a:r>
          </a:p>
          <a:p>
            <a:pPr marL="0" indent="0">
              <a:buNone/>
            </a:pPr>
            <a:r>
              <a:rPr lang="pt-BR" sz="1600" dirty="0" smtClean="0"/>
              <a:t>1- Acessar o Sistema.</a:t>
            </a:r>
          </a:p>
          <a:p>
            <a:pPr marL="0" indent="0">
              <a:buNone/>
            </a:pPr>
            <a:r>
              <a:rPr lang="pt-BR" sz="1600" dirty="0" smtClean="0"/>
              <a:t>2-Clicar no campo desejado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Resultado Esperado: </a:t>
            </a:r>
            <a:r>
              <a:rPr lang="pt-BR" sz="1600" dirty="0"/>
              <a:t> quando clicar no campo desejado </a:t>
            </a:r>
            <a:r>
              <a:rPr lang="pt-BR" sz="1600" dirty="0" smtClean="0"/>
              <a:t>o fundo ficar verde</a:t>
            </a:r>
          </a:p>
          <a:p>
            <a:pPr marL="0" indent="0">
              <a:buNone/>
            </a:pPr>
            <a:r>
              <a:rPr lang="pt-BR" sz="1600" dirty="0"/>
              <a:t> 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9953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Regra: Rn03</a:t>
            </a:r>
          </a:p>
          <a:p>
            <a:r>
              <a:rPr lang="pt-BR" sz="1600" dirty="0" smtClean="0"/>
              <a:t>Pré-condição: A tela do sistema está aberto</a:t>
            </a:r>
          </a:p>
          <a:p>
            <a:endParaRPr lang="pt-BR" sz="1600" dirty="0"/>
          </a:p>
          <a:p>
            <a:r>
              <a:rPr lang="pt-BR" sz="1600" dirty="0" smtClean="0"/>
              <a:t>Passos: </a:t>
            </a:r>
          </a:p>
          <a:p>
            <a:pPr marL="0" indent="0">
              <a:buNone/>
            </a:pPr>
            <a:r>
              <a:rPr lang="pt-BR" sz="1600" dirty="0" smtClean="0"/>
              <a:t>1- Acessar o Sistema.</a:t>
            </a:r>
          </a:p>
          <a:p>
            <a:pPr marL="0" indent="0">
              <a:buNone/>
            </a:pPr>
            <a:r>
              <a:rPr lang="pt-BR" sz="1600" dirty="0" smtClean="0"/>
              <a:t>2-Clicar no campo desejado.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Resultado Esperado: </a:t>
            </a:r>
            <a:r>
              <a:rPr lang="pt-BR" sz="1600" dirty="0"/>
              <a:t> Os campos ID, [Quantidade] só devem aceitar valores inteiros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 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6882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Regra: Rn04</a:t>
            </a:r>
          </a:p>
          <a:p>
            <a:r>
              <a:rPr lang="pt-BR" sz="1600" dirty="0" smtClean="0"/>
              <a:t>Pré-condição: A tela do sistema está aberto</a:t>
            </a:r>
          </a:p>
          <a:p>
            <a:endParaRPr lang="pt-BR" sz="1600" dirty="0"/>
          </a:p>
          <a:p>
            <a:r>
              <a:rPr lang="pt-BR" sz="1600" dirty="0" smtClean="0"/>
              <a:t>Passos: </a:t>
            </a:r>
          </a:p>
          <a:p>
            <a:pPr marL="0" indent="0">
              <a:buNone/>
            </a:pPr>
            <a:r>
              <a:rPr lang="pt-BR" sz="1600" dirty="0" smtClean="0"/>
              <a:t>1- Acessar o Sistema.</a:t>
            </a:r>
          </a:p>
          <a:p>
            <a:pPr marL="0" indent="0">
              <a:buNone/>
            </a:pPr>
            <a:r>
              <a:rPr lang="pt-BR" sz="1600" dirty="0" smtClean="0"/>
              <a:t>2-Clicar no campo desejado.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Resultado Esperado: Ao adicionar o ID escolhido os campos devem ser preenchidos.</a:t>
            </a:r>
          </a:p>
          <a:p>
            <a:pPr marL="0" indent="0">
              <a:buNone/>
            </a:pPr>
            <a:r>
              <a:rPr lang="pt-BR" sz="1600" dirty="0"/>
              <a:t> 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1480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Regra: Rn05</a:t>
            </a:r>
          </a:p>
          <a:p>
            <a:r>
              <a:rPr lang="pt-BR" sz="1600" dirty="0" smtClean="0"/>
              <a:t>Pré-condição: A tela do sistema está aberto</a:t>
            </a:r>
          </a:p>
          <a:p>
            <a:endParaRPr lang="pt-BR" sz="1600" dirty="0"/>
          </a:p>
          <a:p>
            <a:r>
              <a:rPr lang="pt-BR" sz="1600" dirty="0" smtClean="0"/>
              <a:t>Passos: </a:t>
            </a:r>
          </a:p>
          <a:p>
            <a:pPr marL="0" indent="0">
              <a:buNone/>
            </a:pPr>
            <a:r>
              <a:rPr lang="pt-BR" sz="1600" dirty="0" smtClean="0"/>
              <a:t>1- Acessar o Sistema.</a:t>
            </a:r>
          </a:p>
          <a:p>
            <a:pPr marL="0" indent="0">
              <a:buNone/>
            </a:pPr>
            <a:r>
              <a:rPr lang="pt-BR" sz="1600" dirty="0" smtClean="0"/>
              <a:t>2-Clicar no campo desejado.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Resultado Esperado: </a:t>
            </a:r>
            <a:r>
              <a:rPr lang="pt-BR" sz="1600" dirty="0"/>
              <a:t>Todo motivo está atrelado a uma Categoria de Motivo. Ao alterar os dados de uma categoria do motivo o campo motivo deve exibir somente os motivos da categoria selecionada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 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3776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Regra: Rn06</a:t>
            </a:r>
          </a:p>
          <a:p>
            <a:r>
              <a:rPr lang="pt-BR" sz="1600" dirty="0" smtClean="0"/>
              <a:t>Pré-condição: A tela do sistema está aberto</a:t>
            </a:r>
          </a:p>
          <a:p>
            <a:endParaRPr lang="pt-BR" sz="1600" dirty="0"/>
          </a:p>
          <a:p>
            <a:r>
              <a:rPr lang="pt-BR" sz="1600" dirty="0" smtClean="0"/>
              <a:t>Passos: </a:t>
            </a:r>
          </a:p>
          <a:p>
            <a:pPr marL="0" indent="0">
              <a:buNone/>
            </a:pPr>
            <a:r>
              <a:rPr lang="pt-BR" sz="1600" dirty="0" smtClean="0"/>
              <a:t>1- Acessar o Sistema.</a:t>
            </a:r>
          </a:p>
          <a:p>
            <a:pPr marL="0" indent="0">
              <a:buNone/>
            </a:pPr>
            <a:r>
              <a:rPr lang="pt-BR" sz="1600" dirty="0" smtClean="0"/>
              <a:t>2-Clicar no campo desejado.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Resultado Esperado: </a:t>
            </a:r>
            <a:r>
              <a:rPr lang="pt-BR" sz="1600" dirty="0"/>
              <a:t>Ao digitar um código no campo [ID] e esse existe na base de dados ou API o sistema deve exibir a descrição do departamento no campo Departamento. Se ao digitar um código, o mesmo não existir, logo a descrição deverá está vazia do campo </a:t>
            </a:r>
            <a:r>
              <a:rPr lang="pt-BR" sz="1600" dirty="0" smtClean="0"/>
              <a:t>Departamento.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6349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Regra: Rn07</a:t>
            </a:r>
          </a:p>
          <a:p>
            <a:r>
              <a:rPr lang="pt-BR" sz="1600" dirty="0" smtClean="0"/>
              <a:t>Pré-condição: A tela do sistema está aberto</a:t>
            </a:r>
          </a:p>
          <a:p>
            <a:endParaRPr lang="pt-BR" sz="1600" dirty="0"/>
          </a:p>
          <a:p>
            <a:r>
              <a:rPr lang="pt-BR" sz="1600" dirty="0" smtClean="0"/>
              <a:t>Passos: </a:t>
            </a:r>
          </a:p>
          <a:p>
            <a:pPr marL="0" indent="0">
              <a:buNone/>
            </a:pPr>
            <a:r>
              <a:rPr lang="pt-BR" sz="1600" dirty="0" smtClean="0"/>
              <a:t>1- Acessar o Sistema.</a:t>
            </a:r>
          </a:p>
          <a:p>
            <a:pPr marL="0" indent="0">
              <a:buNone/>
            </a:pPr>
            <a:r>
              <a:rPr lang="pt-BR" sz="1600" dirty="0" smtClean="0"/>
              <a:t>2-Clicar no campo desejado.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lvl="0" indent="0">
              <a:buNone/>
            </a:pPr>
            <a:r>
              <a:rPr lang="pt-BR" sz="1600" dirty="0" smtClean="0"/>
              <a:t>Resultado Esperado: </a:t>
            </a:r>
            <a:r>
              <a:rPr lang="pt-BR" sz="1600" dirty="0"/>
              <a:t>Ao digitar um código no campo ID </a:t>
            </a:r>
            <a:r>
              <a:rPr lang="pt-BR" sz="1600" dirty="0" err="1"/>
              <a:t>Func</a:t>
            </a:r>
            <a:r>
              <a:rPr lang="pt-BR" sz="1600" dirty="0"/>
              <a:t> e esse existe na base de dados ou API o sistema deve exibir o nome do funcionário no campo [Nome  </a:t>
            </a:r>
            <a:r>
              <a:rPr lang="pt-BR" sz="1600" dirty="0" err="1"/>
              <a:t>Funcionario</a:t>
            </a:r>
            <a:r>
              <a:rPr lang="pt-BR" sz="1600" dirty="0"/>
              <a:t>]. Se ao digitar um código, o mesmo não existir, logo o campo [Nome </a:t>
            </a:r>
            <a:r>
              <a:rPr lang="pt-BR" sz="1600" dirty="0" err="1"/>
              <a:t>Funcionario</a:t>
            </a:r>
            <a:r>
              <a:rPr lang="pt-BR" sz="1600" dirty="0"/>
              <a:t>] fica vazio.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39188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B1387010-3D59-D652-A29C-C353113D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84" y="806749"/>
            <a:ext cx="6535062" cy="5649113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322543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Gravar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274692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17900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17900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188747"/>
            <a:ext cx="2563521" cy="72533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FB24CB0-D72A-3F5A-1F1D-7E04FA297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144" t="40108" r="18309" b="43754"/>
          <a:stretch/>
        </p:blipFill>
        <p:spPr>
          <a:xfrm>
            <a:off x="5439676" y="4597621"/>
            <a:ext cx="3344741" cy="16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 de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/>
              <a:t>Regra: Rn01</a:t>
            </a:r>
          </a:p>
          <a:p>
            <a:r>
              <a:rPr lang="pt-BR" sz="1600" dirty="0" smtClean="0"/>
              <a:t>Pré-condição: A tela do sistema está aberto</a:t>
            </a:r>
          </a:p>
          <a:p>
            <a:endParaRPr lang="pt-BR" sz="1600" dirty="0"/>
          </a:p>
          <a:p>
            <a:r>
              <a:rPr lang="pt-BR" sz="1600" dirty="0" smtClean="0"/>
              <a:t>Passos: </a:t>
            </a:r>
          </a:p>
          <a:p>
            <a:pPr marL="0" indent="0">
              <a:buNone/>
            </a:pPr>
            <a:r>
              <a:rPr lang="pt-BR" sz="1600" dirty="0" smtClean="0"/>
              <a:t>1- Acessar o Sistema.</a:t>
            </a:r>
          </a:p>
          <a:p>
            <a:pPr marL="0" indent="0">
              <a:buNone/>
            </a:pPr>
            <a:r>
              <a:rPr lang="pt-BR" sz="1600" dirty="0" smtClean="0"/>
              <a:t>2-Clicar no botão gravar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Resultado Esperado: caso os campos não estejam preenchidos eles devem ficar com o fundo vermelho, e caso sejam preenchidos devem ficar com o fundo branco</a:t>
            </a:r>
            <a:endParaRPr lang="pt-BR" sz="1600" dirty="0"/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r>
              <a:rPr lang="pt-BR" sz="1600" dirty="0"/>
              <a:t> </a:t>
            </a:r>
          </a:p>
          <a:p>
            <a:pPr marL="0" indent="0">
              <a:buNone/>
            </a:pPr>
            <a:endParaRPr lang="pt-BR" sz="1600" dirty="0" smtClean="0"/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2484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992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Caso de Testes</vt:lpstr>
      <vt:lpstr>Caso de Testes</vt:lpstr>
      <vt:lpstr>Caso de Testes</vt:lpstr>
      <vt:lpstr>Caso de Testes</vt:lpstr>
      <vt:lpstr>Caso de Testes</vt:lpstr>
      <vt:lpstr>Caso de Testes</vt:lpstr>
      <vt:lpstr>Caso de Testes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Tarde Cetafest</cp:lastModifiedBy>
  <cp:revision>10</cp:revision>
  <dcterms:created xsi:type="dcterms:W3CDTF">2023-12-11T13:39:18Z</dcterms:created>
  <dcterms:modified xsi:type="dcterms:W3CDTF">2024-01-24T20:07:20Z</dcterms:modified>
</cp:coreProperties>
</file>