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habits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ernest orlowski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morning stuff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Getting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turn off alarm</a:t>
            </a:r>
          </a:p>
          <a:p>
            <a:pPr lvl="0"/>
            <a:r>
              <a:rPr/>
              <a:t>get out of bed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Breakfast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drink coffee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Evening stuff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drink not coffee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3 dashes also delineate slides.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Going to sleep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get in bed</a:t>
            </a:r>
          </a:p>
          <a:p>
            <a:pPr lvl="0"/>
            <a:r>
              <a:rPr/>
              <a:t>sleep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habits</dc:title>
  <dc:creator>ernest orlowski</dc:creator>
  <cp:keywords/>
  <dcterms:created xsi:type="dcterms:W3CDTF">2023-05-04T18:07:23Z</dcterms:created>
  <dcterms:modified xsi:type="dcterms:W3CDTF">2023-05-04T18:07:23Z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