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277" r:id="rId2"/>
    <p:sldId id="302" r:id="rId3"/>
    <p:sldId id="359" r:id="rId4"/>
    <p:sldId id="346" r:id="rId5"/>
    <p:sldId id="287" r:id="rId6"/>
    <p:sldId id="280" r:id="rId7"/>
    <p:sldId id="282" r:id="rId8"/>
    <p:sldId id="283" r:id="rId9"/>
    <p:sldId id="288" r:id="rId10"/>
    <p:sldId id="292" r:id="rId11"/>
    <p:sldId id="347" r:id="rId12"/>
    <p:sldId id="348" r:id="rId13"/>
    <p:sldId id="353" r:id="rId14"/>
    <p:sldId id="297" r:id="rId15"/>
    <p:sldId id="298" r:id="rId16"/>
    <p:sldId id="294" r:id="rId17"/>
    <p:sldId id="295" r:id="rId18"/>
    <p:sldId id="300" r:id="rId19"/>
    <p:sldId id="342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03" d="100"/>
          <a:sy n="103" d="100"/>
        </p:scale>
        <p:origin x="13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6A3F862-7D02-4C1B-9194-DD3B44758D9A}" type="slidenum">
              <a:rPr lang="en-US" altLang="el-GR"/>
              <a:pPr>
                <a:defRPr/>
              </a:pPr>
              <a:t>‹#›</a:t>
            </a:fld>
            <a:endParaRPr lang="en-US" alt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l-GR" noProof="0" smtClean="0"/>
              <a:t>Click to edit Master text styles</a:t>
            </a:r>
          </a:p>
          <a:p>
            <a:pPr lvl="1"/>
            <a:r>
              <a:rPr lang="en-US" altLang="el-GR" noProof="0" smtClean="0"/>
              <a:t>Second level</a:t>
            </a:r>
          </a:p>
          <a:p>
            <a:pPr lvl="2"/>
            <a:r>
              <a:rPr lang="en-US" altLang="el-GR" noProof="0" smtClean="0"/>
              <a:t>Third level</a:t>
            </a:r>
          </a:p>
          <a:p>
            <a:pPr lvl="3"/>
            <a:r>
              <a:rPr lang="en-US" altLang="el-GR" noProof="0" smtClean="0"/>
              <a:t>Fourth level</a:t>
            </a:r>
          </a:p>
          <a:p>
            <a:pPr lvl="4"/>
            <a:r>
              <a:rPr lang="en-US" altLang="el-GR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0761458-9363-44AE-8176-787E77D4228A}" type="slidenum">
              <a:rPr lang="en-US" altLang="el-GR"/>
              <a:pPr>
                <a:defRPr/>
              </a:pPr>
              <a:t>‹#›</a:t>
            </a:fld>
            <a:endParaRPr lang="en-US" alt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4B31810-9F4E-4126-9512-966B96D7EA05}" type="slidenum">
              <a:rPr kumimoji="0" lang="en-US" altLang="el-GR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el-GR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88938" y="700088"/>
            <a:ext cx="6081712" cy="342106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2925"/>
            <a:ext cx="5029200" cy="4121150"/>
          </a:xfrm>
          <a:noFill/>
        </p:spPr>
        <p:txBody>
          <a:bodyPr/>
          <a:lstStyle/>
          <a:p>
            <a:pPr eaLnBrk="1" hangingPunct="1"/>
            <a:endParaRPr lang="el-GR" altLang="el-GR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BFAB75-AA26-4DD2-9042-F5E597B69075}" type="slidenum">
              <a:rPr kumimoji="0" lang="en-US" altLang="el-GR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kumimoji="0" lang="en-US" altLang="el-GR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88938" y="700088"/>
            <a:ext cx="6081712" cy="3421062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2925"/>
            <a:ext cx="5029200" cy="4121150"/>
          </a:xfrm>
          <a:noFill/>
        </p:spPr>
        <p:txBody>
          <a:bodyPr/>
          <a:lstStyle/>
          <a:p>
            <a:pPr eaLnBrk="1" hangingPunct="1"/>
            <a:endParaRPr lang="el-GR" altLang="el-GR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2EA83DA-ED25-4511-BD7C-BEA39CFBDD97}" type="slidenum">
              <a:rPr kumimoji="0" lang="en-US" altLang="el-GR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kumimoji="0" lang="en-US" altLang="el-GR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l-GR" altLang="el-GR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D94C69-9589-458F-BCB4-AC73233FE06E}" type="slidenum">
              <a:rPr kumimoji="0" lang="en-US" altLang="el-GR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kumimoji="0" lang="en-US" altLang="el-GR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l-GR" altLang="el-GR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8A004FC-7266-4DC0-A2B9-91DD5700109D}" type="slidenum">
              <a:rPr kumimoji="0" lang="en-US" altLang="el-GR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kumimoji="0" lang="en-US" altLang="el-GR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l-GR" altLang="el-GR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8"/>
          <p:cNvGrpSpPr>
            <a:grpSpLocks/>
          </p:cNvGrpSpPr>
          <p:nvPr/>
        </p:nvGrpSpPr>
        <p:grpSpPr bwMode="auto">
          <a:xfrm>
            <a:off x="0" y="-19050"/>
            <a:ext cx="12192000" cy="6877050"/>
            <a:chOff x="0" y="-12"/>
            <a:chExt cx="5760" cy="4332"/>
          </a:xfrm>
        </p:grpSpPr>
        <p:sp>
          <p:nvSpPr>
            <p:cNvPr id="5" name="Rectangle 16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l-GR" sz="2400">
                <a:latin typeface="Times New Roman" charset="0"/>
                <a:cs typeface="Times New Roman" charset="0"/>
              </a:endParaRPr>
            </a:p>
          </p:txBody>
        </p:sp>
        <p:grpSp>
          <p:nvGrpSpPr>
            <p:cNvPr id="6" name="Group 166"/>
            <p:cNvGrpSpPr>
              <a:grpSpLocks/>
            </p:cNvGrpSpPr>
            <p:nvPr userDrawn="1"/>
          </p:nvGrpSpPr>
          <p:grpSpPr bwMode="auto">
            <a:xfrm>
              <a:off x="0" y="-12"/>
              <a:ext cx="5760" cy="1045"/>
              <a:chOff x="0" y="-9"/>
              <a:chExt cx="5760" cy="1045"/>
            </a:xfrm>
          </p:grpSpPr>
          <p:sp>
            <p:nvSpPr>
              <p:cNvPr id="8" name="Freeform 163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9661 w 4848"/>
                  <a:gd name="T1" fmla="*/ 14068 h 432"/>
                  <a:gd name="T2" fmla="*/ 0 w 4848"/>
                  <a:gd name="T3" fmla="*/ 14068 h 432"/>
                  <a:gd name="T4" fmla="*/ 0 w 4848"/>
                  <a:gd name="T5" fmla="*/ 0 h 432"/>
                  <a:gd name="T6" fmla="*/ 9661 w 4848"/>
                  <a:gd name="T7" fmla="*/ 0 h 432"/>
                  <a:gd name="T8" fmla="*/ 9661 w 4848"/>
                  <a:gd name="T9" fmla="*/ 14068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sz="2400"/>
              </a:p>
            </p:txBody>
          </p:sp>
          <p:grpSp>
            <p:nvGrpSpPr>
              <p:cNvPr id="9" name="Group 165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10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9 w 15"/>
                    <a:gd name="T1" fmla="*/ 7 h 23"/>
                    <a:gd name="T2" fmla="*/ 25 w 15"/>
                    <a:gd name="T3" fmla="*/ 3 h 23"/>
                    <a:gd name="T4" fmla="*/ 22 w 15"/>
                    <a:gd name="T5" fmla="*/ 10 h 23"/>
                    <a:gd name="T6" fmla="*/ 9 w 15"/>
                    <a:gd name="T7" fmla="*/ 7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39" name="Freeform 11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8 h 23"/>
                    <a:gd name="T2" fmla="*/ 15 w 20"/>
                    <a:gd name="T3" fmla="*/ 3 h 23"/>
                    <a:gd name="T4" fmla="*/ 7 w 20"/>
                    <a:gd name="T5" fmla="*/ 11 h 23"/>
                    <a:gd name="T6" fmla="*/ 3 w 20"/>
                    <a:gd name="T7" fmla="*/ 8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40" name="Freeform 12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20 w 30"/>
                    <a:gd name="T1" fmla="*/ 15 h 42"/>
                    <a:gd name="T2" fmla="*/ 8 w 30"/>
                    <a:gd name="T3" fmla="*/ 9 h 42"/>
                    <a:gd name="T4" fmla="*/ 0 w 30"/>
                    <a:gd name="T5" fmla="*/ 4 h 42"/>
                    <a:gd name="T6" fmla="*/ 20 w 30"/>
                    <a:gd name="T7" fmla="*/ 2 h 42"/>
                    <a:gd name="T8" fmla="*/ 34 w 30"/>
                    <a:gd name="T9" fmla="*/ 10 h 42"/>
                    <a:gd name="T10" fmla="*/ 32 w 30"/>
                    <a:gd name="T11" fmla="*/ 13 h 42"/>
                    <a:gd name="T12" fmla="*/ 20 w 30"/>
                    <a:gd name="T13" fmla="*/ 15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41" name="Freeform 13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5 h 16"/>
                    <a:gd name="T2" fmla="*/ 3 w 25"/>
                    <a:gd name="T3" fmla="*/ 3 h 16"/>
                    <a:gd name="T4" fmla="*/ 15 w 25"/>
                    <a:gd name="T5" fmla="*/ 0 h 16"/>
                    <a:gd name="T6" fmla="*/ 15 w 25"/>
                    <a:gd name="T7" fmla="*/ 5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42" name="Freeform 14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12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6 h 46"/>
                    <a:gd name="T8" fmla="*/ 32 w 65"/>
                    <a:gd name="T9" fmla="*/ 14 h 46"/>
                    <a:gd name="T10" fmla="*/ 12 w 65"/>
                    <a:gd name="T11" fmla="*/ 24 h 46"/>
                    <a:gd name="T12" fmla="*/ 8 w 65"/>
                    <a:gd name="T13" fmla="*/ 10 h 46"/>
                    <a:gd name="T14" fmla="*/ 12 w 65"/>
                    <a:gd name="T15" fmla="*/ 7 h 46"/>
                    <a:gd name="T16" fmla="*/ 14 w 65"/>
                    <a:gd name="T17" fmla="*/ 12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43" name="Freeform 15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15 h 47"/>
                    <a:gd name="T2" fmla="*/ 18 w 69"/>
                    <a:gd name="T3" fmla="*/ 12 h 47"/>
                    <a:gd name="T4" fmla="*/ 48 w 69"/>
                    <a:gd name="T5" fmla="*/ 1 h 47"/>
                    <a:gd name="T6" fmla="*/ 60 w 69"/>
                    <a:gd name="T7" fmla="*/ 2 h 47"/>
                    <a:gd name="T8" fmla="*/ 46 w 69"/>
                    <a:gd name="T9" fmla="*/ 9 h 47"/>
                    <a:gd name="T10" fmla="*/ 28 w 69"/>
                    <a:gd name="T11" fmla="*/ 15 h 47"/>
                    <a:gd name="T12" fmla="*/ 22 w 69"/>
                    <a:gd name="T13" fmla="*/ 22 h 47"/>
                    <a:gd name="T14" fmla="*/ 16 w 69"/>
                    <a:gd name="T15" fmla="*/ 22 h 47"/>
                    <a:gd name="T16" fmla="*/ 12 w 69"/>
                    <a:gd name="T17" fmla="*/ 18 h 47"/>
                    <a:gd name="T18" fmla="*/ 0 w 69"/>
                    <a:gd name="T19" fmla="*/ 17 h 47"/>
                    <a:gd name="T20" fmla="*/ 0 w 69"/>
                    <a:gd name="T21" fmla="*/ 15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44" name="Freeform 16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2 h 277"/>
                    <a:gd name="T2" fmla="*/ 36 w 355"/>
                    <a:gd name="T3" fmla="*/ 8 h 277"/>
                    <a:gd name="T4" fmla="*/ 46 w 355"/>
                    <a:gd name="T5" fmla="*/ 14 h 277"/>
                    <a:gd name="T6" fmla="*/ 76 w 355"/>
                    <a:gd name="T7" fmla="*/ 24 h 277"/>
                    <a:gd name="T8" fmla="*/ 92 w 355"/>
                    <a:gd name="T9" fmla="*/ 30 h 277"/>
                    <a:gd name="T10" fmla="*/ 122 w 355"/>
                    <a:gd name="T11" fmla="*/ 45 h 277"/>
                    <a:gd name="T12" fmla="*/ 136 w 355"/>
                    <a:gd name="T13" fmla="*/ 58 h 277"/>
                    <a:gd name="T14" fmla="*/ 148 w 355"/>
                    <a:gd name="T15" fmla="*/ 61 h 277"/>
                    <a:gd name="T16" fmla="*/ 154 w 355"/>
                    <a:gd name="T17" fmla="*/ 68 h 277"/>
                    <a:gd name="T18" fmla="*/ 176 w 355"/>
                    <a:gd name="T19" fmla="*/ 70 h 277"/>
                    <a:gd name="T20" fmla="*/ 170 w 355"/>
                    <a:gd name="T21" fmla="*/ 90 h 277"/>
                    <a:gd name="T22" fmla="*/ 177 w 355"/>
                    <a:gd name="T23" fmla="*/ 102 h 277"/>
                    <a:gd name="T24" fmla="*/ 194 w 355"/>
                    <a:gd name="T25" fmla="*/ 106 h 277"/>
                    <a:gd name="T26" fmla="*/ 212 w 355"/>
                    <a:gd name="T27" fmla="*/ 108 h 277"/>
                    <a:gd name="T28" fmla="*/ 232 w 355"/>
                    <a:gd name="T29" fmla="*/ 111 h 277"/>
                    <a:gd name="T30" fmla="*/ 250 w 355"/>
                    <a:gd name="T31" fmla="*/ 109 h 277"/>
                    <a:gd name="T32" fmla="*/ 268 w 355"/>
                    <a:gd name="T33" fmla="*/ 114 h 277"/>
                    <a:gd name="T34" fmla="*/ 292 w 355"/>
                    <a:gd name="T35" fmla="*/ 118 h 277"/>
                    <a:gd name="T36" fmla="*/ 310 w 355"/>
                    <a:gd name="T37" fmla="*/ 121 h 277"/>
                    <a:gd name="T38" fmla="*/ 348 w 355"/>
                    <a:gd name="T39" fmla="*/ 122 h 277"/>
                    <a:gd name="T40" fmla="*/ 338 w 355"/>
                    <a:gd name="T41" fmla="*/ 126 h 277"/>
                    <a:gd name="T42" fmla="*/ 318 w 355"/>
                    <a:gd name="T43" fmla="*/ 124 h 277"/>
                    <a:gd name="T44" fmla="*/ 296 w 355"/>
                    <a:gd name="T45" fmla="*/ 124 h 277"/>
                    <a:gd name="T46" fmla="*/ 284 w 355"/>
                    <a:gd name="T47" fmla="*/ 122 h 277"/>
                    <a:gd name="T48" fmla="*/ 248 w 355"/>
                    <a:gd name="T49" fmla="*/ 121 h 277"/>
                    <a:gd name="T50" fmla="*/ 230 w 355"/>
                    <a:gd name="T51" fmla="*/ 119 h 277"/>
                    <a:gd name="T52" fmla="*/ 172 w 355"/>
                    <a:gd name="T53" fmla="*/ 111 h 277"/>
                    <a:gd name="T54" fmla="*/ 160 w 355"/>
                    <a:gd name="T55" fmla="*/ 100 h 277"/>
                    <a:gd name="T56" fmla="*/ 126 w 355"/>
                    <a:gd name="T57" fmla="*/ 92 h 277"/>
                    <a:gd name="T58" fmla="*/ 108 w 355"/>
                    <a:gd name="T59" fmla="*/ 86 h 277"/>
                    <a:gd name="T60" fmla="*/ 94 w 355"/>
                    <a:gd name="T61" fmla="*/ 72 h 277"/>
                    <a:gd name="T62" fmla="*/ 68 w 355"/>
                    <a:gd name="T63" fmla="*/ 49 h 277"/>
                    <a:gd name="T64" fmla="*/ 64 w 355"/>
                    <a:gd name="T65" fmla="*/ 47 h 277"/>
                    <a:gd name="T66" fmla="*/ 58 w 355"/>
                    <a:gd name="T67" fmla="*/ 45 h 277"/>
                    <a:gd name="T68" fmla="*/ 54 w 355"/>
                    <a:gd name="T69" fmla="*/ 40 h 277"/>
                    <a:gd name="T70" fmla="*/ 38 w 355"/>
                    <a:gd name="T71" fmla="*/ 27 h 277"/>
                    <a:gd name="T72" fmla="*/ 20 w 355"/>
                    <a:gd name="T73" fmla="*/ 18 h 277"/>
                    <a:gd name="T74" fmla="*/ 4 w 355"/>
                    <a:gd name="T75" fmla="*/ 10 h 277"/>
                    <a:gd name="T76" fmla="*/ 10 w 355"/>
                    <a:gd name="T77" fmla="*/ 2 h 277"/>
                    <a:gd name="T78" fmla="*/ 10 w 355"/>
                    <a:gd name="T79" fmla="*/ 2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45" name="Freeform 17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29 h 206"/>
                    <a:gd name="T2" fmla="*/ 66 w 156"/>
                    <a:gd name="T3" fmla="*/ 25 h 206"/>
                    <a:gd name="T4" fmla="*/ 68 w 156"/>
                    <a:gd name="T5" fmla="*/ 23 h 206"/>
                    <a:gd name="T6" fmla="*/ 84 w 156"/>
                    <a:gd name="T7" fmla="*/ 19 h 206"/>
                    <a:gd name="T8" fmla="*/ 110 w 156"/>
                    <a:gd name="T9" fmla="*/ 10 h 206"/>
                    <a:gd name="T10" fmla="*/ 116 w 156"/>
                    <a:gd name="T11" fmla="*/ 2 h 206"/>
                    <a:gd name="T12" fmla="*/ 128 w 156"/>
                    <a:gd name="T13" fmla="*/ 0 h 206"/>
                    <a:gd name="T14" fmla="*/ 154 w 156"/>
                    <a:gd name="T15" fmla="*/ 12 h 206"/>
                    <a:gd name="T16" fmla="*/ 150 w 156"/>
                    <a:gd name="T17" fmla="*/ 19 h 206"/>
                    <a:gd name="T18" fmla="*/ 130 w 156"/>
                    <a:gd name="T19" fmla="*/ 28 h 206"/>
                    <a:gd name="T20" fmla="*/ 136 w 156"/>
                    <a:gd name="T21" fmla="*/ 41 h 206"/>
                    <a:gd name="T22" fmla="*/ 146 w 156"/>
                    <a:gd name="T23" fmla="*/ 47 h 206"/>
                    <a:gd name="T24" fmla="*/ 150 w 156"/>
                    <a:gd name="T25" fmla="*/ 55 h 206"/>
                    <a:gd name="T26" fmla="*/ 132 w 156"/>
                    <a:gd name="T27" fmla="*/ 55 h 206"/>
                    <a:gd name="T28" fmla="*/ 120 w 156"/>
                    <a:gd name="T29" fmla="*/ 63 h 206"/>
                    <a:gd name="T30" fmla="*/ 108 w 156"/>
                    <a:gd name="T31" fmla="*/ 67 h 206"/>
                    <a:gd name="T32" fmla="*/ 104 w 156"/>
                    <a:gd name="T33" fmla="*/ 86 h 206"/>
                    <a:gd name="T34" fmla="*/ 92 w 156"/>
                    <a:gd name="T35" fmla="*/ 88 h 206"/>
                    <a:gd name="T36" fmla="*/ 86 w 156"/>
                    <a:gd name="T37" fmla="*/ 88 h 206"/>
                    <a:gd name="T38" fmla="*/ 76 w 156"/>
                    <a:gd name="T39" fmla="*/ 88 h 206"/>
                    <a:gd name="T40" fmla="*/ 72 w 156"/>
                    <a:gd name="T41" fmla="*/ 82 h 206"/>
                    <a:gd name="T42" fmla="*/ 60 w 156"/>
                    <a:gd name="T43" fmla="*/ 80 h 206"/>
                    <a:gd name="T44" fmla="*/ 42 w 156"/>
                    <a:gd name="T45" fmla="*/ 84 h 206"/>
                    <a:gd name="T46" fmla="*/ 28 w 156"/>
                    <a:gd name="T47" fmla="*/ 80 h 206"/>
                    <a:gd name="T48" fmla="*/ 10 w 156"/>
                    <a:gd name="T49" fmla="*/ 64 h 206"/>
                    <a:gd name="T50" fmla="*/ 4 w 156"/>
                    <a:gd name="T51" fmla="*/ 56 h 206"/>
                    <a:gd name="T52" fmla="*/ 0 w 156"/>
                    <a:gd name="T53" fmla="*/ 51 h 206"/>
                    <a:gd name="T54" fmla="*/ 20 w 156"/>
                    <a:gd name="T55" fmla="*/ 41 h 206"/>
                    <a:gd name="T56" fmla="*/ 32 w 156"/>
                    <a:gd name="T57" fmla="*/ 45 h 206"/>
                    <a:gd name="T58" fmla="*/ 34 w 156"/>
                    <a:gd name="T59" fmla="*/ 35 h 206"/>
                    <a:gd name="T60" fmla="*/ 52 w 156"/>
                    <a:gd name="T61" fmla="*/ 30 h 206"/>
                    <a:gd name="T62" fmla="*/ 54 w 156"/>
                    <a:gd name="T63" fmla="*/ 29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46" name="Freeform 18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16 h 38"/>
                    <a:gd name="T2" fmla="*/ 18 w 109"/>
                    <a:gd name="T3" fmla="*/ 5 h 38"/>
                    <a:gd name="T4" fmla="*/ 46 w 109"/>
                    <a:gd name="T5" fmla="*/ 10 h 38"/>
                    <a:gd name="T6" fmla="*/ 76 w 109"/>
                    <a:gd name="T7" fmla="*/ 7 h 38"/>
                    <a:gd name="T8" fmla="*/ 94 w 109"/>
                    <a:gd name="T9" fmla="*/ 0 h 38"/>
                    <a:gd name="T10" fmla="*/ 80 w 109"/>
                    <a:gd name="T11" fmla="*/ 13 h 38"/>
                    <a:gd name="T12" fmla="*/ 64 w 109"/>
                    <a:gd name="T13" fmla="*/ 19 h 38"/>
                    <a:gd name="T14" fmla="*/ 42 w 109"/>
                    <a:gd name="T15" fmla="*/ 16 h 38"/>
                    <a:gd name="T16" fmla="*/ 14 w 109"/>
                    <a:gd name="T17" fmla="*/ 15 h 38"/>
                    <a:gd name="T18" fmla="*/ 4 w 109"/>
                    <a:gd name="T19" fmla="*/ 16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47" name="Freeform 19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8 h 104"/>
                    <a:gd name="T2" fmla="*/ 18 w 76"/>
                    <a:gd name="T3" fmla="*/ 0 h 104"/>
                    <a:gd name="T4" fmla="*/ 34 w 76"/>
                    <a:gd name="T5" fmla="*/ 8 h 104"/>
                    <a:gd name="T6" fmla="*/ 58 w 76"/>
                    <a:gd name="T7" fmla="*/ 2 h 104"/>
                    <a:gd name="T8" fmla="*/ 42 w 76"/>
                    <a:gd name="T9" fmla="*/ 15 h 104"/>
                    <a:gd name="T10" fmla="*/ 50 w 76"/>
                    <a:gd name="T11" fmla="*/ 21 h 104"/>
                    <a:gd name="T12" fmla="*/ 54 w 76"/>
                    <a:gd name="T13" fmla="*/ 26 h 104"/>
                    <a:gd name="T14" fmla="*/ 42 w 76"/>
                    <a:gd name="T15" fmla="*/ 32 h 104"/>
                    <a:gd name="T16" fmla="*/ 34 w 76"/>
                    <a:gd name="T17" fmla="*/ 26 h 104"/>
                    <a:gd name="T18" fmla="*/ 22 w 76"/>
                    <a:gd name="T19" fmla="*/ 21 h 104"/>
                    <a:gd name="T20" fmla="*/ 28 w 76"/>
                    <a:gd name="T21" fmla="*/ 29 h 104"/>
                    <a:gd name="T22" fmla="*/ 30 w 76"/>
                    <a:gd name="T23" fmla="*/ 32 h 104"/>
                    <a:gd name="T24" fmla="*/ 20 w 76"/>
                    <a:gd name="T25" fmla="*/ 44 h 104"/>
                    <a:gd name="T26" fmla="*/ 12 w 76"/>
                    <a:gd name="T27" fmla="*/ 43 h 104"/>
                    <a:gd name="T28" fmla="*/ 8 w 76"/>
                    <a:gd name="T29" fmla="*/ 39 h 104"/>
                    <a:gd name="T30" fmla="*/ 0 w 76"/>
                    <a:gd name="T31" fmla="*/ 23 h 104"/>
                    <a:gd name="T32" fmla="*/ 2 w 76"/>
                    <a:gd name="T33" fmla="*/ 12 h 104"/>
                    <a:gd name="T34" fmla="*/ 8 w 76"/>
                    <a:gd name="T35" fmla="*/ 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48" name="Freeform 20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11 h 61"/>
                    <a:gd name="T2" fmla="*/ 13 w 37"/>
                    <a:gd name="T3" fmla="*/ 0 h 61"/>
                    <a:gd name="T4" fmla="*/ 15 w 37"/>
                    <a:gd name="T5" fmla="*/ 11 h 61"/>
                    <a:gd name="T6" fmla="*/ 37 w 37"/>
                    <a:gd name="T7" fmla="*/ 16 h 61"/>
                    <a:gd name="T8" fmla="*/ 19 w 37"/>
                    <a:gd name="T9" fmla="*/ 18 h 61"/>
                    <a:gd name="T10" fmla="*/ 5 w 37"/>
                    <a:gd name="T11" fmla="*/ 25 h 61"/>
                    <a:gd name="T12" fmla="*/ 1 w 37"/>
                    <a:gd name="T13" fmla="*/ 14 h 61"/>
                    <a:gd name="T14" fmla="*/ 3 w 37"/>
                    <a:gd name="T15" fmla="*/ 11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49" name="Freeform 21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5 w 49"/>
                    <a:gd name="T3" fmla="*/ 0 h 29"/>
                    <a:gd name="T4" fmla="*/ 41 w 49"/>
                    <a:gd name="T5" fmla="*/ 7 h 29"/>
                    <a:gd name="T6" fmla="*/ 31 w 49"/>
                    <a:gd name="T7" fmla="*/ 7 h 29"/>
                    <a:gd name="T8" fmla="*/ 3 w 49"/>
                    <a:gd name="T9" fmla="*/ 7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50" name="Freeform 22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22 h 48"/>
                    <a:gd name="T2" fmla="*/ 15 w 61"/>
                    <a:gd name="T3" fmla="*/ 16 h 48"/>
                    <a:gd name="T4" fmla="*/ 3 w 61"/>
                    <a:gd name="T5" fmla="*/ 13 h 48"/>
                    <a:gd name="T6" fmla="*/ 13 w 61"/>
                    <a:gd name="T7" fmla="*/ 4 h 48"/>
                    <a:gd name="T8" fmla="*/ 25 w 61"/>
                    <a:gd name="T9" fmla="*/ 0 h 48"/>
                    <a:gd name="T10" fmla="*/ 49 w 61"/>
                    <a:gd name="T11" fmla="*/ 6 h 48"/>
                    <a:gd name="T12" fmla="*/ 53 w 61"/>
                    <a:gd name="T13" fmla="*/ 12 h 48"/>
                    <a:gd name="T14" fmla="*/ 61 w 61"/>
                    <a:gd name="T15" fmla="*/ 19 h 48"/>
                    <a:gd name="T16" fmla="*/ 41 w 61"/>
                    <a:gd name="T17" fmla="*/ 22 h 48"/>
                    <a:gd name="T18" fmla="*/ 23 w 61"/>
                    <a:gd name="T19" fmla="*/ 26 h 48"/>
                    <a:gd name="T20" fmla="*/ 21 w 61"/>
                    <a:gd name="T21" fmla="*/ 22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51" name="Freeform 23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13 h 182"/>
                    <a:gd name="T2" fmla="*/ 36 w 286"/>
                    <a:gd name="T3" fmla="*/ 6 h 182"/>
                    <a:gd name="T4" fmla="*/ 26 w 286"/>
                    <a:gd name="T5" fmla="*/ 13 h 182"/>
                    <a:gd name="T6" fmla="*/ 0 w 286"/>
                    <a:gd name="T7" fmla="*/ 11 h 182"/>
                    <a:gd name="T8" fmla="*/ 10 w 286"/>
                    <a:gd name="T9" fmla="*/ 19 h 182"/>
                    <a:gd name="T10" fmla="*/ 16 w 286"/>
                    <a:gd name="T11" fmla="*/ 28 h 182"/>
                    <a:gd name="T12" fmla="*/ 24 w 286"/>
                    <a:gd name="T13" fmla="*/ 21 h 182"/>
                    <a:gd name="T14" fmla="*/ 30 w 286"/>
                    <a:gd name="T15" fmla="*/ 20 h 182"/>
                    <a:gd name="T16" fmla="*/ 48 w 286"/>
                    <a:gd name="T17" fmla="*/ 25 h 182"/>
                    <a:gd name="T18" fmla="*/ 70 w 286"/>
                    <a:gd name="T19" fmla="*/ 28 h 182"/>
                    <a:gd name="T20" fmla="*/ 88 w 286"/>
                    <a:gd name="T21" fmla="*/ 32 h 182"/>
                    <a:gd name="T22" fmla="*/ 106 w 286"/>
                    <a:gd name="T23" fmla="*/ 46 h 182"/>
                    <a:gd name="T24" fmla="*/ 104 w 286"/>
                    <a:gd name="T25" fmla="*/ 55 h 182"/>
                    <a:gd name="T26" fmla="*/ 98 w 286"/>
                    <a:gd name="T27" fmla="*/ 61 h 182"/>
                    <a:gd name="T28" fmla="*/ 122 w 286"/>
                    <a:gd name="T29" fmla="*/ 57 h 182"/>
                    <a:gd name="T30" fmla="*/ 140 w 286"/>
                    <a:gd name="T31" fmla="*/ 63 h 182"/>
                    <a:gd name="T32" fmla="*/ 168 w 286"/>
                    <a:gd name="T33" fmla="*/ 66 h 182"/>
                    <a:gd name="T34" fmla="*/ 174 w 286"/>
                    <a:gd name="T35" fmla="*/ 65 h 182"/>
                    <a:gd name="T36" fmla="*/ 168 w 286"/>
                    <a:gd name="T37" fmla="*/ 61 h 182"/>
                    <a:gd name="T38" fmla="*/ 178 w 286"/>
                    <a:gd name="T39" fmla="*/ 61 h 182"/>
                    <a:gd name="T40" fmla="*/ 186 w 286"/>
                    <a:gd name="T41" fmla="*/ 53 h 182"/>
                    <a:gd name="T42" fmla="*/ 202 w 286"/>
                    <a:gd name="T43" fmla="*/ 55 h 182"/>
                    <a:gd name="T44" fmla="*/ 214 w 286"/>
                    <a:gd name="T45" fmla="*/ 58 h 182"/>
                    <a:gd name="T46" fmla="*/ 244 w 286"/>
                    <a:gd name="T47" fmla="*/ 76 h 182"/>
                    <a:gd name="T48" fmla="*/ 262 w 286"/>
                    <a:gd name="T49" fmla="*/ 80 h 182"/>
                    <a:gd name="T50" fmla="*/ 284 w 286"/>
                    <a:gd name="T51" fmla="*/ 76 h 182"/>
                    <a:gd name="T52" fmla="*/ 268 w 286"/>
                    <a:gd name="T53" fmla="*/ 72 h 182"/>
                    <a:gd name="T54" fmla="*/ 256 w 286"/>
                    <a:gd name="T55" fmla="*/ 62 h 182"/>
                    <a:gd name="T56" fmla="*/ 250 w 286"/>
                    <a:gd name="T57" fmla="*/ 59 h 182"/>
                    <a:gd name="T58" fmla="*/ 248 w 286"/>
                    <a:gd name="T59" fmla="*/ 55 h 182"/>
                    <a:gd name="T60" fmla="*/ 236 w 286"/>
                    <a:gd name="T61" fmla="*/ 52 h 182"/>
                    <a:gd name="T62" fmla="*/ 240 w 286"/>
                    <a:gd name="T63" fmla="*/ 43 h 182"/>
                    <a:gd name="T64" fmla="*/ 220 w 286"/>
                    <a:gd name="T65" fmla="*/ 38 h 182"/>
                    <a:gd name="T66" fmla="*/ 210 w 286"/>
                    <a:gd name="T67" fmla="*/ 31 h 182"/>
                    <a:gd name="T68" fmla="*/ 190 w 286"/>
                    <a:gd name="T69" fmla="*/ 24 h 182"/>
                    <a:gd name="T70" fmla="*/ 168 w 286"/>
                    <a:gd name="T71" fmla="*/ 16 h 182"/>
                    <a:gd name="T72" fmla="*/ 156 w 286"/>
                    <a:gd name="T73" fmla="*/ 16 h 182"/>
                    <a:gd name="T74" fmla="*/ 120 w 286"/>
                    <a:gd name="T75" fmla="*/ 7 h 182"/>
                    <a:gd name="T76" fmla="*/ 102 w 286"/>
                    <a:gd name="T77" fmla="*/ 2 h 182"/>
                    <a:gd name="T78" fmla="*/ 96 w 286"/>
                    <a:gd name="T79" fmla="*/ 0 h 182"/>
                    <a:gd name="T80" fmla="*/ 70 w 286"/>
                    <a:gd name="T81" fmla="*/ 5 h 182"/>
                    <a:gd name="T82" fmla="*/ 56 w 286"/>
                    <a:gd name="T83" fmla="*/ 14 h 182"/>
                    <a:gd name="T84" fmla="*/ 46 w 286"/>
                    <a:gd name="T85" fmla="*/ 13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52" name="Freeform 24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26 h 78"/>
                    <a:gd name="T2" fmla="*/ 27 w 78"/>
                    <a:gd name="T3" fmla="*/ 27 h 78"/>
                    <a:gd name="T4" fmla="*/ 45 w 78"/>
                    <a:gd name="T5" fmla="*/ 21 h 78"/>
                    <a:gd name="T6" fmla="*/ 57 w 78"/>
                    <a:gd name="T7" fmla="*/ 14 h 78"/>
                    <a:gd name="T8" fmla="*/ 43 w 78"/>
                    <a:gd name="T9" fmla="*/ 6 h 78"/>
                    <a:gd name="T10" fmla="*/ 43 w 78"/>
                    <a:gd name="T11" fmla="*/ 2 h 78"/>
                    <a:gd name="T12" fmla="*/ 71 w 78"/>
                    <a:gd name="T13" fmla="*/ 11 h 78"/>
                    <a:gd name="T14" fmla="*/ 67 w 78"/>
                    <a:gd name="T15" fmla="*/ 25 h 78"/>
                    <a:gd name="T16" fmla="*/ 33 w 78"/>
                    <a:gd name="T17" fmla="*/ 35 h 78"/>
                    <a:gd name="T18" fmla="*/ 9 w 78"/>
                    <a:gd name="T19" fmla="*/ 30 h 78"/>
                    <a:gd name="T20" fmla="*/ 3 w 78"/>
                    <a:gd name="T21" fmla="*/ 28 h 78"/>
                    <a:gd name="T22" fmla="*/ 1 w 78"/>
                    <a:gd name="T23" fmla="*/ 26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53" name="Freeform 25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2 h 18"/>
                    <a:gd name="T2" fmla="*/ 3 w 17"/>
                    <a:gd name="T3" fmla="*/ 5 h 18"/>
                    <a:gd name="T4" fmla="*/ 3 w 17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54" name="Freeform 26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8 h 22"/>
                    <a:gd name="T2" fmla="*/ 14 w 26"/>
                    <a:gd name="T3" fmla="*/ 0 h 22"/>
                    <a:gd name="T4" fmla="*/ 14 w 26"/>
                    <a:gd name="T5" fmla="*/ 12 h 22"/>
                    <a:gd name="T6" fmla="*/ 8 w 26"/>
                    <a:gd name="T7" fmla="*/ 8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55" name="Freeform 27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5 h 15"/>
                    <a:gd name="T2" fmla="*/ 13 w 20"/>
                    <a:gd name="T3" fmla="*/ 2 h 15"/>
                    <a:gd name="T4" fmla="*/ 9 w 20"/>
                    <a:gd name="T5" fmla="*/ 5 h 15"/>
                    <a:gd name="T6" fmla="*/ 7 w 20"/>
                    <a:gd name="T7" fmla="*/ 5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56" name="Freeform 28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5 h 15"/>
                    <a:gd name="T2" fmla="*/ 11 w 20"/>
                    <a:gd name="T3" fmla="*/ 2 h 15"/>
                    <a:gd name="T4" fmla="*/ 11 w 20"/>
                    <a:gd name="T5" fmla="*/ 6 h 15"/>
                    <a:gd name="T6" fmla="*/ 7 w 20"/>
                    <a:gd name="T7" fmla="*/ 5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57" name="Freeform 29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23 h 80"/>
                    <a:gd name="T2" fmla="*/ 14 w 80"/>
                    <a:gd name="T3" fmla="*/ 12 h 80"/>
                    <a:gd name="T4" fmla="*/ 26 w 80"/>
                    <a:gd name="T5" fmla="*/ 10 h 80"/>
                    <a:gd name="T6" fmla="*/ 48 w 80"/>
                    <a:gd name="T7" fmla="*/ 8 h 80"/>
                    <a:gd name="T8" fmla="*/ 58 w 80"/>
                    <a:gd name="T9" fmla="*/ 0 h 80"/>
                    <a:gd name="T10" fmla="*/ 80 w 80"/>
                    <a:gd name="T11" fmla="*/ 18 h 80"/>
                    <a:gd name="T12" fmla="*/ 70 w 80"/>
                    <a:gd name="T13" fmla="*/ 26 h 80"/>
                    <a:gd name="T14" fmla="*/ 54 w 80"/>
                    <a:gd name="T15" fmla="*/ 29 h 80"/>
                    <a:gd name="T16" fmla="*/ 48 w 80"/>
                    <a:gd name="T17" fmla="*/ 37 h 80"/>
                    <a:gd name="T18" fmla="*/ 32 w 80"/>
                    <a:gd name="T19" fmla="*/ 31 h 80"/>
                    <a:gd name="T20" fmla="*/ 38 w 80"/>
                    <a:gd name="T21" fmla="*/ 24 h 80"/>
                    <a:gd name="T22" fmla="*/ 30 w 80"/>
                    <a:gd name="T23" fmla="*/ 13 h 80"/>
                    <a:gd name="T24" fmla="*/ 20 w 80"/>
                    <a:gd name="T25" fmla="*/ 22 h 80"/>
                    <a:gd name="T26" fmla="*/ 8 w 80"/>
                    <a:gd name="T27" fmla="*/ 26 h 80"/>
                    <a:gd name="T28" fmla="*/ 0 w 80"/>
                    <a:gd name="T29" fmla="*/ 23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58" name="Freeform 30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42 h 174"/>
                    <a:gd name="T2" fmla="*/ 26 w 94"/>
                    <a:gd name="T3" fmla="*/ 56 h 174"/>
                    <a:gd name="T4" fmla="*/ 32 w 94"/>
                    <a:gd name="T5" fmla="*/ 48 h 174"/>
                    <a:gd name="T6" fmla="*/ 52 w 94"/>
                    <a:gd name="T7" fmla="*/ 45 h 174"/>
                    <a:gd name="T8" fmla="*/ 46 w 94"/>
                    <a:gd name="T9" fmla="*/ 55 h 174"/>
                    <a:gd name="T10" fmla="*/ 66 w 94"/>
                    <a:gd name="T11" fmla="*/ 56 h 174"/>
                    <a:gd name="T12" fmla="*/ 76 w 94"/>
                    <a:gd name="T13" fmla="*/ 64 h 174"/>
                    <a:gd name="T14" fmla="*/ 58 w 94"/>
                    <a:gd name="T15" fmla="*/ 66 h 174"/>
                    <a:gd name="T16" fmla="*/ 74 w 94"/>
                    <a:gd name="T17" fmla="*/ 78 h 174"/>
                    <a:gd name="T18" fmla="*/ 84 w 94"/>
                    <a:gd name="T19" fmla="*/ 69 h 174"/>
                    <a:gd name="T20" fmla="*/ 82 w 94"/>
                    <a:gd name="T21" fmla="*/ 49 h 174"/>
                    <a:gd name="T22" fmla="*/ 60 w 94"/>
                    <a:gd name="T23" fmla="*/ 47 h 174"/>
                    <a:gd name="T24" fmla="*/ 50 w 94"/>
                    <a:gd name="T25" fmla="*/ 37 h 174"/>
                    <a:gd name="T26" fmla="*/ 34 w 94"/>
                    <a:gd name="T27" fmla="*/ 37 h 174"/>
                    <a:gd name="T28" fmla="*/ 30 w 94"/>
                    <a:gd name="T29" fmla="*/ 31 h 174"/>
                    <a:gd name="T30" fmla="*/ 42 w 94"/>
                    <a:gd name="T31" fmla="*/ 19 h 174"/>
                    <a:gd name="T32" fmla="*/ 30 w 94"/>
                    <a:gd name="T33" fmla="*/ 0 h 174"/>
                    <a:gd name="T34" fmla="*/ 18 w 94"/>
                    <a:gd name="T35" fmla="*/ 10 h 174"/>
                    <a:gd name="T36" fmla="*/ 4 w 94"/>
                    <a:gd name="T37" fmla="*/ 20 h 174"/>
                    <a:gd name="T38" fmla="*/ 14 w 94"/>
                    <a:gd name="T39" fmla="*/ 34 h 174"/>
                    <a:gd name="T40" fmla="*/ 14 w 94"/>
                    <a:gd name="T41" fmla="*/ 42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59" name="Freeform 31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11 h 50"/>
                    <a:gd name="T2" fmla="*/ 12 w 32"/>
                    <a:gd name="T3" fmla="*/ 0 h 50"/>
                    <a:gd name="T4" fmla="*/ 20 w 32"/>
                    <a:gd name="T5" fmla="*/ 7 h 50"/>
                    <a:gd name="T6" fmla="*/ 22 w 32"/>
                    <a:gd name="T7" fmla="*/ 11 h 50"/>
                    <a:gd name="T8" fmla="*/ 28 w 32"/>
                    <a:gd name="T9" fmla="*/ 11 h 50"/>
                    <a:gd name="T10" fmla="*/ 32 w 32"/>
                    <a:gd name="T11" fmla="*/ 17 h 50"/>
                    <a:gd name="T12" fmla="*/ 18 w 32"/>
                    <a:gd name="T13" fmla="*/ 23 h 50"/>
                    <a:gd name="T14" fmla="*/ 6 w 32"/>
                    <a:gd name="T15" fmla="*/ 11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60" name="Freeform 32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21 h 50"/>
                    <a:gd name="T2" fmla="*/ 26 w 43"/>
                    <a:gd name="T3" fmla="*/ 9 h 50"/>
                    <a:gd name="T4" fmla="*/ 44 w 43"/>
                    <a:gd name="T5" fmla="*/ 0 h 50"/>
                    <a:gd name="T6" fmla="*/ 28 w 43"/>
                    <a:gd name="T7" fmla="*/ 13 h 50"/>
                    <a:gd name="T8" fmla="*/ 2 w 43"/>
                    <a:gd name="T9" fmla="*/ 23 h 50"/>
                    <a:gd name="T10" fmla="*/ 0 w 43"/>
                    <a:gd name="T11" fmla="*/ 21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61" name="Freeform 33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101 w 471"/>
                    <a:gd name="T1" fmla="*/ 1652 h 281"/>
                    <a:gd name="T2" fmla="*/ 119 w 471"/>
                    <a:gd name="T3" fmla="*/ 1478 h 281"/>
                    <a:gd name="T4" fmla="*/ 109 w 471"/>
                    <a:gd name="T5" fmla="*/ 1445 h 281"/>
                    <a:gd name="T6" fmla="*/ 80 w 471"/>
                    <a:gd name="T7" fmla="*/ 1288 h 281"/>
                    <a:gd name="T8" fmla="*/ 19 w 471"/>
                    <a:gd name="T9" fmla="*/ 1269 h 281"/>
                    <a:gd name="T10" fmla="*/ 0 w 471"/>
                    <a:gd name="T11" fmla="*/ 1127 h 281"/>
                    <a:gd name="T12" fmla="*/ 60 w 471"/>
                    <a:gd name="T13" fmla="*/ 1065 h 281"/>
                    <a:gd name="T14" fmla="*/ 28 w 471"/>
                    <a:gd name="T15" fmla="*/ 974 h 281"/>
                    <a:gd name="T16" fmla="*/ 9 w 471"/>
                    <a:gd name="T17" fmla="*/ 943 h 281"/>
                    <a:gd name="T18" fmla="*/ 140 w 471"/>
                    <a:gd name="T19" fmla="*/ 708 h 281"/>
                    <a:gd name="T20" fmla="*/ 214 w 471"/>
                    <a:gd name="T21" fmla="*/ 569 h 281"/>
                    <a:gd name="T22" fmla="*/ 208 w 471"/>
                    <a:gd name="T23" fmla="*/ 413 h 281"/>
                    <a:gd name="T24" fmla="*/ 119 w 471"/>
                    <a:gd name="T25" fmla="*/ 253 h 281"/>
                    <a:gd name="T26" fmla="*/ 100 w 471"/>
                    <a:gd name="T27" fmla="*/ 190 h 281"/>
                    <a:gd name="T28" fmla="*/ 128 w 471"/>
                    <a:gd name="T29" fmla="*/ 212 h 281"/>
                    <a:gd name="T30" fmla="*/ 235 w 471"/>
                    <a:gd name="T31" fmla="*/ 209 h 281"/>
                    <a:gd name="T32" fmla="*/ 313 w 471"/>
                    <a:gd name="T33" fmla="*/ 64 h 281"/>
                    <a:gd name="T34" fmla="*/ 403 w 471"/>
                    <a:gd name="T35" fmla="*/ 0 h 281"/>
                    <a:gd name="T36" fmla="*/ 432 w 471"/>
                    <a:gd name="T37" fmla="*/ 12 h 281"/>
                    <a:gd name="T38" fmla="*/ 452 w 471"/>
                    <a:gd name="T39" fmla="*/ 53 h 281"/>
                    <a:gd name="T40" fmla="*/ 481 w 471"/>
                    <a:gd name="T41" fmla="*/ 30 h 281"/>
                    <a:gd name="T42" fmla="*/ 540 w 471"/>
                    <a:gd name="T43" fmla="*/ 47 h 281"/>
                    <a:gd name="T44" fmla="*/ 569 w 471"/>
                    <a:gd name="T45" fmla="*/ 53 h 281"/>
                    <a:gd name="T46" fmla="*/ 694 w 471"/>
                    <a:gd name="T47" fmla="*/ 83 h 281"/>
                    <a:gd name="T48" fmla="*/ 762 w 471"/>
                    <a:gd name="T49" fmla="*/ 140 h 281"/>
                    <a:gd name="T50" fmla="*/ 822 w 471"/>
                    <a:gd name="T51" fmla="*/ 100 h 281"/>
                    <a:gd name="T52" fmla="*/ 847 w 471"/>
                    <a:gd name="T53" fmla="*/ 83 h 281"/>
                    <a:gd name="T54" fmla="*/ 957 w 471"/>
                    <a:gd name="T55" fmla="*/ 83 h 281"/>
                    <a:gd name="T56" fmla="*/ 1034 w 471"/>
                    <a:gd name="T57" fmla="*/ 190 h 281"/>
                    <a:gd name="T58" fmla="*/ 1134 w 471"/>
                    <a:gd name="T59" fmla="*/ 348 h 281"/>
                    <a:gd name="T60" fmla="*/ 1203 w 471"/>
                    <a:gd name="T61" fmla="*/ 413 h 281"/>
                    <a:gd name="T62" fmla="*/ 1261 w 471"/>
                    <a:gd name="T63" fmla="*/ 401 h 281"/>
                    <a:gd name="T64" fmla="*/ 1325 w 471"/>
                    <a:gd name="T65" fmla="*/ 382 h 281"/>
                    <a:gd name="T66" fmla="*/ 1424 w 471"/>
                    <a:gd name="T67" fmla="*/ 421 h 281"/>
                    <a:gd name="T68" fmla="*/ 1470 w 471"/>
                    <a:gd name="T69" fmla="*/ 477 h 281"/>
                    <a:gd name="T70" fmla="*/ 1511 w 471"/>
                    <a:gd name="T71" fmla="*/ 530 h 281"/>
                    <a:gd name="T72" fmla="*/ 1560 w 471"/>
                    <a:gd name="T73" fmla="*/ 656 h 281"/>
                    <a:gd name="T74" fmla="*/ 1579 w 471"/>
                    <a:gd name="T75" fmla="*/ 708 h 281"/>
                    <a:gd name="T76" fmla="*/ 1588 w 471"/>
                    <a:gd name="T77" fmla="*/ 739 h 281"/>
                    <a:gd name="T78" fmla="*/ 1520 w 471"/>
                    <a:gd name="T79" fmla="*/ 835 h 281"/>
                    <a:gd name="T80" fmla="*/ 1579 w 471"/>
                    <a:gd name="T81" fmla="*/ 834 h 281"/>
                    <a:gd name="T82" fmla="*/ 1679 w 471"/>
                    <a:gd name="T83" fmla="*/ 917 h 281"/>
                    <a:gd name="T84" fmla="*/ 1787 w 471"/>
                    <a:gd name="T85" fmla="*/ 927 h 281"/>
                    <a:gd name="T86" fmla="*/ 1865 w 471"/>
                    <a:gd name="T87" fmla="*/ 991 h 281"/>
                    <a:gd name="T88" fmla="*/ 1877 w 471"/>
                    <a:gd name="T89" fmla="*/ 1016 h 281"/>
                    <a:gd name="T90" fmla="*/ 1877 w 471"/>
                    <a:gd name="T91" fmla="*/ 1038 h 281"/>
                    <a:gd name="T92" fmla="*/ 1932 w 471"/>
                    <a:gd name="T93" fmla="*/ 1016 h 281"/>
                    <a:gd name="T94" fmla="*/ 1963 w 471"/>
                    <a:gd name="T95" fmla="*/ 1010 h 281"/>
                    <a:gd name="T96" fmla="*/ 2154 w 471"/>
                    <a:gd name="T97" fmla="*/ 1091 h 281"/>
                    <a:gd name="T98" fmla="*/ 2192 w 471"/>
                    <a:gd name="T99" fmla="*/ 1174 h 281"/>
                    <a:gd name="T100" fmla="*/ 2282 w 471"/>
                    <a:gd name="T101" fmla="*/ 1186 h 281"/>
                    <a:gd name="T102" fmla="*/ 2310 w 471"/>
                    <a:gd name="T103" fmla="*/ 1269 h 281"/>
                    <a:gd name="T104" fmla="*/ 2213 w 471"/>
                    <a:gd name="T105" fmla="*/ 1523 h 281"/>
                    <a:gd name="T106" fmla="*/ 2133 w 471"/>
                    <a:gd name="T107" fmla="*/ 1660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62" name="Freeform 34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2 h 844"/>
                    <a:gd name="T2" fmla="*/ 502 w 984"/>
                    <a:gd name="T3" fmla="*/ 16 h 844"/>
                    <a:gd name="T4" fmla="*/ 550 w 984"/>
                    <a:gd name="T5" fmla="*/ 16 h 844"/>
                    <a:gd name="T6" fmla="*/ 578 w 984"/>
                    <a:gd name="T7" fmla="*/ 59 h 844"/>
                    <a:gd name="T8" fmla="*/ 586 w 984"/>
                    <a:gd name="T9" fmla="*/ 41 h 844"/>
                    <a:gd name="T10" fmla="*/ 606 w 984"/>
                    <a:gd name="T11" fmla="*/ 32 h 844"/>
                    <a:gd name="T12" fmla="*/ 642 w 984"/>
                    <a:gd name="T13" fmla="*/ 57 h 844"/>
                    <a:gd name="T14" fmla="*/ 682 w 984"/>
                    <a:gd name="T15" fmla="*/ 44 h 844"/>
                    <a:gd name="T16" fmla="*/ 706 w 984"/>
                    <a:gd name="T17" fmla="*/ 39 h 844"/>
                    <a:gd name="T18" fmla="*/ 762 w 984"/>
                    <a:gd name="T19" fmla="*/ 2 h 844"/>
                    <a:gd name="T20" fmla="*/ 798 w 984"/>
                    <a:gd name="T21" fmla="*/ 32 h 844"/>
                    <a:gd name="T22" fmla="*/ 798 w 984"/>
                    <a:gd name="T23" fmla="*/ 59 h 844"/>
                    <a:gd name="T24" fmla="*/ 790 w 984"/>
                    <a:gd name="T25" fmla="*/ 72 h 844"/>
                    <a:gd name="T26" fmla="*/ 766 w 984"/>
                    <a:gd name="T27" fmla="*/ 73 h 844"/>
                    <a:gd name="T28" fmla="*/ 762 w 984"/>
                    <a:gd name="T29" fmla="*/ 84 h 844"/>
                    <a:gd name="T30" fmla="*/ 802 w 984"/>
                    <a:gd name="T31" fmla="*/ 102 h 844"/>
                    <a:gd name="T32" fmla="*/ 786 w 984"/>
                    <a:gd name="T33" fmla="*/ 145 h 844"/>
                    <a:gd name="T34" fmla="*/ 830 w 984"/>
                    <a:gd name="T35" fmla="*/ 187 h 844"/>
                    <a:gd name="T36" fmla="*/ 854 w 984"/>
                    <a:gd name="T37" fmla="*/ 203 h 844"/>
                    <a:gd name="T38" fmla="*/ 830 w 984"/>
                    <a:gd name="T39" fmla="*/ 203 h 844"/>
                    <a:gd name="T40" fmla="*/ 746 w 984"/>
                    <a:gd name="T41" fmla="*/ 171 h 844"/>
                    <a:gd name="T42" fmla="*/ 678 w 984"/>
                    <a:gd name="T43" fmla="*/ 182 h 844"/>
                    <a:gd name="T44" fmla="*/ 590 w 984"/>
                    <a:gd name="T45" fmla="*/ 200 h 844"/>
                    <a:gd name="T46" fmla="*/ 642 w 984"/>
                    <a:gd name="T47" fmla="*/ 262 h 844"/>
                    <a:gd name="T48" fmla="*/ 710 w 984"/>
                    <a:gd name="T49" fmla="*/ 275 h 844"/>
                    <a:gd name="T50" fmla="*/ 738 w 984"/>
                    <a:gd name="T51" fmla="*/ 248 h 844"/>
                    <a:gd name="T52" fmla="*/ 774 w 984"/>
                    <a:gd name="T53" fmla="*/ 257 h 844"/>
                    <a:gd name="T54" fmla="*/ 766 w 984"/>
                    <a:gd name="T55" fmla="*/ 285 h 844"/>
                    <a:gd name="T56" fmla="*/ 802 w 984"/>
                    <a:gd name="T57" fmla="*/ 303 h 844"/>
                    <a:gd name="T58" fmla="*/ 838 w 984"/>
                    <a:gd name="T59" fmla="*/ 297 h 844"/>
                    <a:gd name="T60" fmla="*/ 922 w 984"/>
                    <a:gd name="T61" fmla="*/ 364 h 844"/>
                    <a:gd name="T62" fmla="*/ 942 w 984"/>
                    <a:gd name="T63" fmla="*/ 373 h 844"/>
                    <a:gd name="T64" fmla="*/ 874 w 984"/>
                    <a:gd name="T65" fmla="*/ 366 h 844"/>
                    <a:gd name="T66" fmla="*/ 830 w 984"/>
                    <a:gd name="T67" fmla="*/ 342 h 844"/>
                    <a:gd name="T68" fmla="*/ 778 w 984"/>
                    <a:gd name="T69" fmla="*/ 321 h 844"/>
                    <a:gd name="T70" fmla="*/ 702 w 984"/>
                    <a:gd name="T71" fmla="*/ 299 h 844"/>
                    <a:gd name="T72" fmla="*/ 614 w 984"/>
                    <a:gd name="T73" fmla="*/ 293 h 844"/>
                    <a:gd name="T74" fmla="*/ 506 w 984"/>
                    <a:gd name="T75" fmla="*/ 268 h 844"/>
                    <a:gd name="T76" fmla="*/ 462 w 984"/>
                    <a:gd name="T77" fmla="*/ 229 h 844"/>
                    <a:gd name="T78" fmla="*/ 430 w 984"/>
                    <a:gd name="T79" fmla="*/ 209 h 844"/>
                    <a:gd name="T80" fmla="*/ 382 w 984"/>
                    <a:gd name="T81" fmla="*/ 194 h 844"/>
                    <a:gd name="T82" fmla="*/ 342 w 984"/>
                    <a:gd name="T83" fmla="*/ 166 h 844"/>
                    <a:gd name="T84" fmla="*/ 354 w 984"/>
                    <a:gd name="T85" fmla="*/ 187 h 844"/>
                    <a:gd name="T86" fmla="*/ 418 w 984"/>
                    <a:gd name="T87" fmla="*/ 223 h 844"/>
                    <a:gd name="T88" fmla="*/ 422 w 984"/>
                    <a:gd name="T89" fmla="*/ 237 h 844"/>
                    <a:gd name="T90" fmla="*/ 394 w 984"/>
                    <a:gd name="T91" fmla="*/ 225 h 844"/>
                    <a:gd name="T92" fmla="*/ 354 w 984"/>
                    <a:gd name="T93" fmla="*/ 211 h 844"/>
                    <a:gd name="T94" fmla="*/ 314 w 984"/>
                    <a:gd name="T95" fmla="*/ 182 h 844"/>
                    <a:gd name="T96" fmla="*/ 266 w 984"/>
                    <a:gd name="T97" fmla="*/ 157 h 844"/>
                    <a:gd name="T98" fmla="*/ 210 w 984"/>
                    <a:gd name="T99" fmla="*/ 142 h 844"/>
                    <a:gd name="T100" fmla="*/ 154 w 984"/>
                    <a:gd name="T101" fmla="*/ 107 h 844"/>
                    <a:gd name="T102" fmla="*/ 66 w 984"/>
                    <a:gd name="T103" fmla="*/ 30 h 844"/>
                    <a:gd name="T104" fmla="*/ 34 w 984"/>
                    <a:gd name="T105" fmla="*/ 16 h 844"/>
                    <a:gd name="T106" fmla="*/ 46 w 984"/>
                    <a:gd name="T107" fmla="*/ 10 h 844"/>
                    <a:gd name="T108" fmla="*/ 102 w 984"/>
                    <a:gd name="T109" fmla="*/ 32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63" name="Freeform 35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12 h 48"/>
                    <a:gd name="T2" fmla="*/ 10 w 36"/>
                    <a:gd name="T3" fmla="*/ 21 h 48"/>
                    <a:gd name="T4" fmla="*/ 6 w 36"/>
                    <a:gd name="T5" fmla="*/ 12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64" name="Freeform 36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2 h 37"/>
                    <a:gd name="T2" fmla="*/ 16 w 36"/>
                    <a:gd name="T3" fmla="*/ 1 h 37"/>
                    <a:gd name="T4" fmla="*/ 44 w 36"/>
                    <a:gd name="T5" fmla="*/ 6 h 37"/>
                    <a:gd name="T6" fmla="*/ 8 w 36"/>
                    <a:gd name="T7" fmla="*/ 6 h 37"/>
                    <a:gd name="T8" fmla="*/ 0 w 36"/>
                    <a:gd name="T9" fmla="*/ 2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65" name="Freeform 37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25 h 96"/>
                    <a:gd name="T2" fmla="*/ 28 w 170"/>
                    <a:gd name="T3" fmla="*/ 13 h 96"/>
                    <a:gd name="T4" fmla="*/ 56 w 170"/>
                    <a:gd name="T5" fmla="*/ 11 h 96"/>
                    <a:gd name="T6" fmla="*/ 80 w 170"/>
                    <a:gd name="T7" fmla="*/ 5 h 96"/>
                    <a:gd name="T8" fmla="*/ 64 w 170"/>
                    <a:gd name="T9" fmla="*/ 13 h 96"/>
                    <a:gd name="T10" fmla="*/ 128 w 170"/>
                    <a:gd name="T11" fmla="*/ 25 h 96"/>
                    <a:gd name="T12" fmla="*/ 164 w 170"/>
                    <a:gd name="T13" fmla="*/ 33 h 96"/>
                    <a:gd name="T14" fmla="*/ 120 w 170"/>
                    <a:gd name="T15" fmla="*/ 39 h 96"/>
                    <a:gd name="T16" fmla="*/ 92 w 170"/>
                    <a:gd name="T17" fmla="*/ 30 h 96"/>
                    <a:gd name="T18" fmla="*/ 76 w 170"/>
                    <a:gd name="T19" fmla="*/ 27 h 96"/>
                    <a:gd name="T20" fmla="*/ 24 w 170"/>
                    <a:gd name="T21" fmla="*/ 21 h 96"/>
                    <a:gd name="T22" fmla="*/ 0 w 170"/>
                    <a:gd name="T23" fmla="*/ 25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66" name="Freeform 38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12 h 44"/>
                    <a:gd name="T6" fmla="*/ 112 w 138"/>
                    <a:gd name="T7" fmla="*/ 10 h 44"/>
                    <a:gd name="T8" fmla="*/ 108 w 138"/>
                    <a:gd name="T9" fmla="*/ 22 h 44"/>
                    <a:gd name="T10" fmla="*/ 64 w 138"/>
                    <a:gd name="T11" fmla="*/ 20 h 44"/>
                    <a:gd name="T12" fmla="*/ 0 w 138"/>
                    <a:gd name="T13" fmla="*/ 18 h 44"/>
                    <a:gd name="T14" fmla="*/ 28 w 138"/>
                    <a:gd name="T15" fmla="*/ 1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67" name="Freeform 39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11 h 42"/>
                    <a:gd name="T2" fmla="*/ 33 w 57"/>
                    <a:gd name="T3" fmla="*/ 6 h 42"/>
                    <a:gd name="T4" fmla="*/ 17 w 57"/>
                    <a:gd name="T5" fmla="*/ 11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68" name="Freeform 40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5 w 39"/>
                    <a:gd name="T1" fmla="*/ 16 h 52"/>
                    <a:gd name="T2" fmla="*/ 15 w 39"/>
                    <a:gd name="T3" fmla="*/ 0 h 52"/>
                    <a:gd name="T4" fmla="*/ 15 w 39"/>
                    <a:gd name="T5" fmla="*/ 16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69" name="Freeform 41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4 h 80"/>
                    <a:gd name="T2" fmla="*/ 20 w 44"/>
                    <a:gd name="T3" fmla="*/ 15 h 80"/>
                    <a:gd name="T4" fmla="*/ 28 w 44"/>
                    <a:gd name="T5" fmla="*/ 22 h 80"/>
                    <a:gd name="T6" fmla="*/ 40 w 44"/>
                    <a:gd name="T7" fmla="*/ 25 h 80"/>
                    <a:gd name="T8" fmla="*/ 28 w 44"/>
                    <a:gd name="T9" fmla="*/ 34 h 80"/>
                    <a:gd name="T10" fmla="*/ 0 w 44"/>
                    <a:gd name="T11" fmla="*/ 10 h 80"/>
                    <a:gd name="T12" fmla="*/ 4 w 44"/>
                    <a:gd name="T13" fmla="*/ 4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70" name="Freeform 42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1073 w 323"/>
                    <a:gd name="T1" fmla="*/ 8 h 64"/>
                    <a:gd name="T2" fmla="*/ 1126 w 323"/>
                    <a:gd name="T3" fmla="*/ 48 h 64"/>
                    <a:gd name="T4" fmla="*/ 1146 w 323"/>
                    <a:gd name="T5" fmla="*/ 0 h 64"/>
                    <a:gd name="T6" fmla="*/ 1294 w 323"/>
                    <a:gd name="T7" fmla="*/ 0 h 64"/>
                    <a:gd name="T8" fmla="*/ 1403 w 323"/>
                    <a:gd name="T9" fmla="*/ 103 h 64"/>
                    <a:gd name="T10" fmla="*/ 1554 w 323"/>
                    <a:gd name="T11" fmla="*/ 61 h 64"/>
                    <a:gd name="T12" fmla="*/ 1532 w 323"/>
                    <a:gd name="T13" fmla="*/ 170 h 64"/>
                    <a:gd name="T14" fmla="*/ 1453 w 323"/>
                    <a:gd name="T15" fmla="*/ 277 h 64"/>
                    <a:gd name="T16" fmla="*/ 1437 w 323"/>
                    <a:gd name="T17" fmla="*/ 170 h 64"/>
                    <a:gd name="T18" fmla="*/ 1403 w 323"/>
                    <a:gd name="T19" fmla="*/ 183 h 64"/>
                    <a:gd name="T20" fmla="*/ 1363 w 323"/>
                    <a:gd name="T21" fmla="*/ 170 h 64"/>
                    <a:gd name="T22" fmla="*/ 1282 w 323"/>
                    <a:gd name="T23" fmla="*/ 127 h 64"/>
                    <a:gd name="T24" fmla="*/ 1113 w 323"/>
                    <a:gd name="T25" fmla="*/ 225 h 64"/>
                    <a:gd name="T26" fmla="*/ 981 w 323"/>
                    <a:gd name="T27" fmla="*/ 264 h 64"/>
                    <a:gd name="T28" fmla="*/ 1033 w 323"/>
                    <a:gd name="T29" fmla="*/ 339 h 64"/>
                    <a:gd name="T30" fmla="*/ 917 w 323"/>
                    <a:gd name="T31" fmla="*/ 373 h 64"/>
                    <a:gd name="T32" fmla="*/ 823 w 323"/>
                    <a:gd name="T33" fmla="*/ 361 h 64"/>
                    <a:gd name="T34" fmla="*/ 863 w 323"/>
                    <a:gd name="T35" fmla="*/ 339 h 64"/>
                    <a:gd name="T36" fmla="*/ 832 w 323"/>
                    <a:gd name="T37" fmla="*/ 239 h 64"/>
                    <a:gd name="T38" fmla="*/ 823 w 323"/>
                    <a:gd name="T39" fmla="*/ 183 h 64"/>
                    <a:gd name="T40" fmla="*/ 771 w 323"/>
                    <a:gd name="T41" fmla="*/ 138 h 64"/>
                    <a:gd name="T42" fmla="*/ 694 w 323"/>
                    <a:gd name="T43" fmla="*/ 161 h 64"/>
                    <a:gd name="T44" fmla="*/ 654 w 323"/>
                    <a:gd name="T45" fmla="*/ 161 h 64"/>
                    <a:gd name="T46" fmla="*/ 600 w 323"/>
                    <a:gd name="T47" fmla="*/ 148 h 64"/>
                    <a:gd name="T48" fmla="*/ 404 w 323"/>
                    <a:gd name="T49" fmla="*/ 13 h 64"/>
                    <a:gd name="T50" fmla="*/ 290 w 323"/>
                    <a:gd name="T51" fmla="*/ 83 h 64"/>
                    <a:gd name="T52" fmla="*/ 1 w 323"/>
                    <a:gd name="T53" fmla="*/ 0 h 64"/>
                    <a:gd name="T54" fmla="*/ 1073 w 323"/>
                    <a:gd name="T55" fmla="*/ 8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71" name="Freeform 43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513 w 300"/>
                    <a:gd name="T1" fmla="*/ 193 h 31"/>
                    <a:gd name="T2" fmla="*/ 149 w 300"/>
                    <a:gd name="T3" fmla="*/ 8 h 31"/>
                    <a:gd name="T4" fmla="*/ 1393 w 300"/>
                    <a:gd name="T5" fmla="*/ 0 h 31"/>
                    <a:gd name="T6" fmla="*/ 1445 w 300"/>
                    <a:gd name="T7" fmla="*/ 87 h 31"/>
                    <a:gd name="T8" fmla="*/ 1289 w 300"/>
                    <a:gd name="T9" fmla="*/ 100 h 31"/>
                    <a:gd name="T10" fmla="*/ 513 w 300"/>
                    <a:gd name="T11" fmla="*/ 193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72" name="Freeform 44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14 h 29"/>
                    <a:gd name="T2" fmla="*/ 12 w 41"/>
                    <a:gd name="T3" fmla="*/ 16 h 29"/>
                    <a:gd name="T4" fmla="*/ 0 w 41"/>
                    <a:gd name="T5" fmla="*/ 14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73" name="Freeform 45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2203 w 436"/>
                    <a:gd name="T1" fmla="*/ 29 h 152"/>
                    <a:gd name="T2" fmla="*/ 13164 w 436"/>
                    <a:gd name="T3" fmla="*/ 0 h 152"/>
                    <a:gd name="T4" fmla="*/ 12555 w 436"/>
                    <a:gd name="T5" fmla="*/ 1936 h 152"/>
                    <a:gd name="T6" fmla="*/ 11990 w 436"/>
                    <a:gd name="T7" fmla="*/ 2433 h 152"/>
                    <a:gd name="T8" fmla="*/ 11835 w 436"/>
                    <a:gd name="T9" fmla="*/ 2509 h 152"/>
                    <a:gd name="T10" fmla="*/ 11319 w 436"/>
                    <a:gd name="T11" fmla="*/ 2624 h 152"/>
                    <a:gd name="T12" fmla="*/ 10895 w 436"/>
                    <a:gd name="T13" fmla="*/ 3150 h 152"/>
                    <a:gd name="T14" fmla="*/ 10935 w 436"/>
                    <a:gd name="T15" fmla="*/ 3546 h 152"/>
                    <a:gd name="T16" fmla="*/ 10984 w 436"/>
                    <a:gd name="T17" fmla="*/ 3840 h 152"/>
                    <a:gd name="T18" fmla="*/ 11050 w 436"/>
                    <a:gd name="T19" fmla="*/ 4060 h 152"/>
                    <a:gd name="T20" fmla="*/ 10935 w 436"/>
                    <a:gd name="T21" fmla="*/ 4383 h 152"/>
                    <a:gd name="T22" fmla="*/ 10600 w 436"/>
                    <a:gd name="T23" fmla="*/ 4312 h 152"/>
                    <a:gd name="T24" fmla="*/ 10330 w 436"/>
                    <a:gd name="T25" fmla="*/ 4630 h 152"/>
                    <a:gd name="T26" fmla="*/ 10473 w 436"/>
                    <a:gd name="T27" fmla="*/ 3766 h 152"/>
                    <a:gd name="T28" fmla="*/ 10199 w 436"/>
                    <a:gd name="T29" fmla="*/ 3593 h 152"/>
                    <a:gd name="T30" fmla="*/ 10379 w 436"/>
                    <a:gd name="T31" fmla="*/ 3343 h 152"/>
                    <a:gd name="T32" fmla="*/ 10330 w 436"/>
                    <a:gd name="T33" fmla="*/ 3199 h 152"/>
                    <a:gd name="T34" fmla="*/ 9660 w 436"/>
                    <a:gd name="T35" fmla="*/ 3372 h 152"/>
                    <a:gd name="T36" fmla="*/ 9571 w 436"/>
                    <a:gd name="T37" fmla="*/ 3049 h 152"/>
                    <a:gd name="T38" fmla="*/ 8961 w 436"/>
                    <a:gd name="T39" fmla="*/ 3372 h 152"/>
                    <a:gd name="T40" fmla="*/ 9660 w 436"/>
                    <a:gd name="T41" fmla="*/ 3696 h 152"/>
                    <a:gd name="T42" fmla="*/ 9210 w 436"/>
                    <a:gd name="T43" fmla="*/ 4192 h 152"/>
                    <a:gd name="T44" fmla="*/ 9390 w 436"/>
                    <a:gd name="T45" fmla="*/ 4515 h 152"/>
                    <a:gd name="T46" fmla="*/ 9505 w 436"/>
                    <a:gd name="T47" fmla="*/ 4953 h 152"/>
                    <a:gd name="T48" fmla="*/ 9325 w 436"/>
                    <a:gd name="T49" fmla="*/ 4983 h 152"/>
                    <a:gd name="T50" fmla="*/ 9477 w 436"/>
                    <a:gd name="T51" fmla="*/ 5157 h 152"/>
                    <a:gd name="T52" fmla="*/ 9275 w 436"/>
                    <a:gd name="T53" fmla="*/ 5450 h 152"/>
                    <a:gd name="T54" fmla="*/ 0 w 436"/>
                    <a:gd name="T55" fmla="*/ 5350 h 152"/>
                    <a:gd name="T56" fmla="*/ 2203 w 436"/>
                    <a:gd name="T57" fmla="*/ 29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74" name="Freeform 46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68 h 165"/>
                    <a:gd name="T2" fmla="*/ 15 w 47"/>
                    <a:gd name="T3" fmla="*/ 47 h 165"/>
                    <a:gd name="T4" fmla="*/ 17 w 47"/>
                    <a:gd name="T5" fmla="*/ 30 h 165"/>
                    <a:gd name="T6" fmla="*/ 11 w 47"/>
                    <a:gd name="T7" fmla="*/ 17 h 165"/>
                    <a:gd name="T8" fmla="*/ 17 w 47"/>
                    <a:gd name="T9" fmla="*/ 5 h 165"/>
                    <a:gd name="T10" fmla="*/ 21 w 47"/>
                    <a:gd name="T11" fmla="*/ 0 h 165"/>
                    <a:gd name="T12" fmla="*/ 31 w 47"/>
                    <a:gd name="T13" fmla="*/ 12 h 165"/>
                    <a:gd name="T14" fmla="*/ 47 w 47"/>
                    <a:gd name="T15" fmla="*/ 43 h 165"/>
                    <a:gd name="T16" fmla="*/ 31 w 47"/>
                    <a:gd name="T17" fmla="*/ 47 h 165"/>
                    <a:gd name="T18" fmla="*/ 23 w 47"/>
                    <a:gd name="T19" fmla="*/ 54 h 165"/>
                    <a:gd name="T20" fmla="*/ 21 w 47"/>
                    <a:gd name="T21" fmla="*/ 58 h 165"/>
                    <a:gd name="T22" fmla="*/ 27 w 47"/>
                    <a:gd name="T23" fmla="*/ 58 h 165"/>
                    <a:gd name="T24" fmla="*/ 31 w 47"/>
                    <a:gd name="T25" fmla="*/ 64 h 165"/>
                    <a:gd name="T26" fmla="*/ 13 w 47"/>
                    <a:gd name="T27" fmla="*/ 64 h 165"/>
                    <a:gd name="T28" fmla="*/ 7 w 47"/>
                    <a:gd name="T29" fmla="*/ 70 h 165"/>
                    <a:gd name="T30" fmla="*/ 3 w 47"/>
                    <a:gd name="T31" fmla="*/ 67 h 165"/>
                    <a:gd name="T32" fmla="*/ 5 w 47"/>
                    <a:gd name="T33" fmla="*/ 68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75" name="Freeform 47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27 h 103"/>
                    <a:gd name="T2" fmla="*/ 30 w 138"/>
                    <a:gd name="T3" fmla="*/ 20 h 103"/>
                    <a:gd name="T4" fmla="*/ 50 w 138"/>
                    <a:gd name="T5" fmla="*/ 15 h 103"/>
                    <a:gd name="T6" fmla="*/ 54 w 138"/>
                    <a:gd name="T7" fmla="*/ 20 h 103"/>
                    <a:gd name="T8" fmla="*/ 66 w 138"/>
                    <a:gd name="T9" fmla="*/ 22 h 103"/>
                    <a:gd name="T10" fmla="*/ 80 w 138"/>
                    <a:gd name="T11" fmla="*/ 24 h 103"/>
                    <a:gd name="T12" fmla="*/ 116 w 138"/>
                    <a:gd name="T13" fmla="*/ 15 h 103"/>
                    <a:gd name="T14" fmla="*/ 130 w 138"/>
                    <a:gd name="T15" fmla="*/ 7 h 103"/>
                    <a:gd name="T16" fmla="*/ 138 w 138"/>
                    <a:gd name="T17" fmla="*/ 5 h 103"/>
                    <a:gd name="T18" fmla="*/ 106 w 138"/>
                    <a:gd name="T19" fmla="*/ 22 h 103"/>
                    <a:gd name="T20" fmla="*/ 84 w 138"/>
                    <a:gd name="T21" fmla="*/ 30 h 103"/>
                    <a:gd name="T22" fmla="*/ 66 w 138"/>
                    <a:gd name="T23" fmla="*/ 36 h 103"/>
                    <a:gd name="T24" fmla="*/ 48 w 138"/>
                    <a:gd name="T25" fmla="*/ 46 h 103"/>
                    <a:gd name="T26" fmla="*/ 26 w 138"/>
                    <a:gd name="T27" fmla="*/ 40 h 103"/>
                    <a:gd name="T28" fmla="*/ 20 w 138"/>
                    <a:gd name="T29" fmla="*/ 38 h 103"/>
                    <a:gd name="T30" fmla="*/ 22 w 138"/>
                    <a:gd name="T31" fmla="*/ 42 h 103"/>
                    <a:gd name="T32" fmla="*/ 0 w 138"/>
                    <a:gd name="T33" fmla="*/ 42 h 103"/>
                    <a:gd name="T34" fmla="*/ 10 w 138"/>
                    <a:gd name="T35" fmla="*/ 34 h 103"/>
                    <a:gd name="T36" fmla="*/ 26 w 138"/>
                    <a:gd name="T37" fmla="*/ 27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76" name="Freeform 48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4 w 188"/>
                    <a:gd name="T1" fmla="*/ 11 h 214"/>
                    <a:gd name="T2" fmla="*/ 156 w 188"/>
                    <a:gd name="T3" fmla="*/ 2 h 214"/>
                    <a:gd name="T4" fmla="*/ 166 w 188"/>
                    <a:gd name="T5" fmla="*/ 0 h 214"/>
                    <a:gd name="T6" fmla="*/ 178 w 188"/>
                    <a:gd name="T7" fmla="*/ 11 h 214"/>
                    <a:gd name="T8" fmla="*/ 184 w 188"/>
                    <a:gd name="T9" fmla="*/ 20 h 214"/>
                    <a:gd name="T10" fmla="*/ 174 w 188"/>
                    <a:gd name="T11" fmla="*/ 26 h 214"/>
                    <a:gd name="T12" fmla="*/ 166 w 188"/>
                    <a:gd name="T13" fmla="*/ 35 h 214"/>
                    <a:gd name="T14" fmla="*/ 158 w 188"/>
                    <a:gd name="T15" fmla="*/ 58 h 214"/>
                    <a:gd name="T16" fmla="*/ 140 w 188"/>
                    <a:gd name="T17" fmla="*/ 63 h 214"/>
                    <a:gd name="T18" fmla="*/ 116 w 188"/>
                    <a:gd name="T19" fmla="*/ 63 h 214"/>
                    <a:gd name="T20" fmla="*/ 108 w 188"/>
                    <a:gd name="T21" fmla="*/ 57 h 214"/>
                    <a:gd name="T22" fmla="*/ 98 w 188"/>
                    <a:gd name="T23" fmla="*/ 67 h 214"/>
                    <a:gd name="T24" fmla="*/ 90 w 188"/>
                    <a:gd name="T25" fmla="*/ 68 h 214"/>
                    <a:gd name="T26" fmla="*/ 80 w 188"/>
                    <a:gd name="T27" fmla="*/ 61 h 214"/>
                    <a:gd name="T28" fmla="*/ 58 w 188"/>
                    <a:gd name="T29" fmla="*/ 66 h 214"/>
                    <a:gd name="T30" fmla="*/ 76 w 188"/>
                    <a:gd name="T31" fmla="*/ 65 h 214"/>
                    <a:gd name="T32" fmla="*/ 78 w 188"/>
                    <a:gd name="T33" fmla="*/ 74 h 214"/>
                    <a:gd name="T34" fmla="*/ 58 w 188"/>
                    <a:gd name="T35" fmla="*/ 76 h 214"/>
                    <a:gd name="T36" fmla="*/ 34 w 188"/>
                    <a:gd name="T37" fmla="*/ 76 h 214"/>
                    <a:gd name="T38" fmla="*/ 36 w 188"/>
                    <a:gd name="T39" fmla="*/ 71 h 214"/>
                    <a:gd name="T40" fmla="*/ 46 w 188"/>
                    <a:gd name="T41" fmla="*/ 66 h 214"/>
                    <a:gd name="T42" fmla="*/ 34 w 188"/>
                    <a:gd name="T43" fmla="*/ 67 h 214"/>
                    <a:gd name="T44" fmla="*/ 26 w 188"/>
                    <a:gd name="T45" fmla="*/ 76 h 214"/>
                    <a:gd name="T46" fmla="*/ 30 w 188"/>
                    <a:gd name="T47" fmla="*/ 86 h 214"/>
                    <a:gd name="T48" fmla="*/ 14 w 188"/>
                    <a:gd name="T49" fmla="*/ 91 h 214"/>
                    <a:gd name="T50" fmla="*/ 0 w 188"/>
                    <a:gd name="T51" fmla="*/ 98 h 214"/>
                    <a:gd name="T52" fmla="*/ 8 w 188"/>
                    <a:gd name="T53" fmla="*/ 86 h 214"/>
                    <a:gd name="T54" fmla="*/ 0 w 188"/>
                    <a:gd name="T55" fmla="*/ 75 h 214"/>
                    <a:gd name="T56" fmla="*/ 14 w 188"/>
                    <a:gd name="T57" fmla="*/ 70 h 214"/>
                    <a:gd name="T58" fmla="*/ 32 w 188"/>
                    <a:gd name="T59" fmla="*/ 61 h 214"/>
                    <a:gd name="T60" fmla="*/ 44 w 188"/>
                    <a:gd name="T61" fmla="*/ 54 h 214"/>
                    <a:gd name="T62" fmla="*/ 72 w 188"/>
                    <a:gd name="T63" fmla="*/ 53 h 214"/>
                    <a:gd name="T64" fmla="*/ 84 w 188"/>
                    <a:gd name="T65" fmla="*/ 52 h 214"/>
                    <a:gd name="T66" fmla="*/ 110 w 188"/>
                    <a:gd name="T67" fmla="*/ 36 h 214"/>
                    <a:gd name="T68" fmla="*/ 116 w 188"/>
                    <a:gd name="T69" fmla="*/ 43 h 214"/>
                    <a:gd name="T70" fmla="*/ 128 w 188"/>
                    <a:gd name="T71" fmla="*/ 35 h 214"/>
                    <a:gd name="T72" fmla="*/ 146 w 188"/>
                    <a:gd name="T73" fmla="*/ 25 h 214"/>
                    <a:gd name="T74" fmla="*/ 150 w 188"/>
                    <a:gd name="T75" fmla="*/ 20 h 214"/>
                    <a:gd name="T76" fmla="*/ 144 w 188"/>
                    <a:gd name="T77" fmla="*/ 17 h 214"/>
                    <a:gd name="T78" fmla="*/ 148 w 188"/>
                    <a:gd name="T79" fmla="*/ 14 h 214"/>
                    <a:gd name="T80" fmla="*/ 154 w 188"/>
                    <a:gd name="T81" fmla="*/ 11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77" name="Freeform 49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3 h 13"/>
                    <a:gd name="T2" fmla="*/ 4 w 13"/>
                    <a:gd name="T3" fmla="*/ 5 h 13"/>
                    <a:gd name="T4" fmla="*/ 0 w 13"/>
                    <a:gd name="T5" fmla="*/ 3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78" name="Freeform 50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6 w 812"/>
                    <a:gd name="T1" fmla="*/ 11 h 564"/>
                    <a:gd name="T2" fmla="*/ 782 w 812"/>
                    <a:gd name="T3" fmla="*/ 35 h 564"/>
                    <a:gd name="T4" fmla="*/ 752 w 812"/>
                    <a:gd name="T5" fmla="*/ 55 h 564"/>
                    <a:gd name="T6" fmla="*/ 726 w 812"/>
                    <a:gd name="T7" fmla="*/ 64 h 564"/>
                    <a:gd name="T8" fmla="*/ 638 w 812"/>
                    <a:gd name="T9" fmla="*/ 80 h 564"/>
                    <a:gd name="T10" fmla="*/ 636 w 812"/>
                    <a:gd name="T11" fmla="*/ 95 h 564"/>
                    <a:gd name="T12" fmla="*/ 608 w 812"/>
                    <a:gd name="T13" fmla="*/ 103 h 564"/>
                    <a:gd name="T14" fmla="*/ 624 w 812"/>
                    <a:gd name="T15" fmla="*/ 80 h 564"/>
                    <a:gd name="T16" fmla="*/ 580 w 812"/>
                    <a:gd name="T17" fmla="*/ 84 h 564"/>
                    <a:gd name="T18" fmla="*/ 560 w 812"/>
                    <a:gd name="T19" fmla="*/ 98 h 564"/>
                    <a:gd name="T20" fmla="*/ 600 w 812"/>
                    <a:gd name="T21" fmla="*/ 126 h 564"/>
                    <a:gd name="T22" fmla="*/ 598 w 812"/>
                    <a:gd name="T23" fmla="*/ 165 h 564"/>
                    <a:gd name="T24" fmla="*/ 546 w 812"/>
                    <a:gd name="T25" fmla="*/ 183 h 564"/>
                    <a:gd name="T26" fmla="*/ 526 w 812"/>
                    <a:gd name="T27" fmla="*/ 174 h 564"/>
                    <a:gd name="T28" fmla="*/ 486 w 812"/>
                    <a:gd name="T29" fmla="*/ 156 h 564"/>
                    <a:gd name="T30" fmla="*/ 466 w 812"/>
                    <a:gd name="T31" fmla="*/ 156 h 564"/>
                    <a:gd name="T32" fmla="*/ 454 w 812"/>
                    <a:gd name="T33" fmla="*/ 178 h 564"/>
                    <a:gd name="T34" fmla="*/ 504 w 812"/>
                    <a:gd name="T35" fmla="*/ 209 h 564"/>
                    <a:gd name="T36" fmla="*/ 514 w 812"/>
                    <a:gd name="T37" fmla="*/ 236 h 564"/>
                    <a:gd name="T38" fmla="*/ 530 w 812"/>
                    <a:gd name="T39" fmla="*/ 252 h 564"/>
                    <a:gd name="T40" fmla="*/ 496 w 812"/>
                    <a:gd name="T41" fmla="*/ 245 h 564"/>
                    <a:gd name="T42" fmla="*/ 474 w 812"/>
                    <a:gd name="T43" fmla="*/ 233 h 564"/>
                    <a:gd name="T44" fmla="*/ 426 w 812"/>
                    <a:gd name="T45" fmla="*/ 191 h 564"/>
                    <a:gd name="T46" fmla="*/ 430 w 812"/>
                    <a:gd name="T47" fmla="*/ 139 h 564"/>
                    <a:gd name="T48" fmla="*/ 426 w 812"/>
                    <a:gd name="T49" fmla="*/ 120 h 564"/>
                    <a:gd name="T50" fmla="*/ 416 w 812"/>
                    <a:gd name="T51" fmla="*/ 125 h 564"/>
                    <a:gd name="T52" fmla="*/ 386 w 812"/>
                    <a:gd name="T53" fmla="*/ 120 h 564"/>
                    <a:gd name="T54" fmla="*/ 360 w 812"/>
                    <a:gd name="T55" fmla="*/ 76 h 564"/>
                    <a:gd name="T56" fmla="*/ 330 w 812"/>
                    <a:gd name="T57" fmla="*/ 75 h 564"/>
                    <a:gd name="T58" fmla="*/ 288 w 812"/>
                    <a:gd name="T59" fmla="*/ 78 h 564"/>
                    <a:gd name="T60" fmla="*/ 242 w 812"/>
                    <a:gd name="T61" fmla="*/ 105 h 564"/>
                    <a:gd name="T62" fmla="*/ 196 w 812"/>
                    <a:gd name="T63" fmla="*/ 120 h 564"/>
                    <a:gd name="T64" fmla="*/ 184 w 812"/>
                    <a:gd name="T65" fmla="*/ 123 h 564"/>
                    <a:gd name="T66" fmla="*/ 160 w 812"/>
                    <a:gd name="T67" fmla="*/ 147 h 564"/>
                    <a:gd name="T68" fmla="*/ 152 w 812"/>
                    <a:gd name="T69" fmla="*/ 160 h 564"/>
                    <a:gd name="T70" fmla="*/ 128 w 812"/>
                    <a:gd name="T71" fmla="*/ 182 h 564"/>
                    <a:gd name="T72" fmla="*/ 94 w 812"/>
                    <a:gd name="T73" fmla="*/ 176 h 564"/>
                    <a:gd name="T74" fmla="*/ 66 w 812"/>
                    <a:gd name="T75" fmla="*/ 116 h 564"/>
                    <a:gd name="T76" fmla="*/ 72 w 812"/>
                    <a:gd name="T77" fmla="*/ 70 h 564"/>
                    <a:gd name="T78" fmla="*/ 44 w 812"/>
                    <a:gd name="T79" fmla="*/ 80 h 564"/>
                    <a:gd name="T80" fmla="*/ 20 w 812"/>
                    <a:gd name="T81" fmla="*/ 68 h 564"/>
                    <a:gd name="T82" fmla="*/ 24 w 812"/>
                    <a:gd name="T83" fmla="*/ 62 h 564"/>
                    <a:gd name="T84" fmla="*/ 0 w 812"/>
                    <a:gd name="T85" fmla="*/ 41 h 564"/>
                    <a:gd name="T86" fmla="*/ 802 w 812"/>
                    <a:gd name="T87" fmla="*/ 2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79" name="Freeform 51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6 h 85"/>
                    <a:gd name="T2" fmla="*/ 21 w 43"/>
                    <a:gd name="T3" fmla="*/ 3 h 85"/>
                    <a:gd name="T4" fmla="*/ 45 w 43"/>
                    <a:gd name="T5" fmla="*/ 16 h 85"/>
                    <a:gd name="T6" fmla="*/ 23 w 43"/>
                    <a:gd name="T7" fmla="*/ 41 h 85"/>
                    <a:gd name="T8" fmla="*/ 1 w 43"/>
                    <a:gd name="T9" fmla="*/ 33 h 85"/>
                    <a:gd name="T10" fmla="*/ 7 w 43"/>
                    <a:gd name="T11" fmla="*/ 6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80" name="Freeform 52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1 w 44"/>
                    <a:gd name="T1" fmla="*/ 11 h 74"/>
                    <a:gd name="T2" fmla="*/ 25 w 44"/>
                    <a:gd name="T3" fmla="*/ 2 h 74"/>
                    <a:gd name="T4" fmla="*/ 35 w 44"/>
                    <a:gd name="T5" fmla="*/ 2 h 74"/>
                    <a:gd name="T6" fmla="*/ 32 w 44"/>
                    <a:gd name="T7" fmla="*/ 11 h 74"/>
                    <a:gd name="T8" fmla="*/ 11 w 44"/>
                    <a:gd name="T9" fmla="*/ 30 h 74"/>
                    <a:gd name="T10" fmla="*/ 7 w 44"/>
                    <a:gd name="T11" fmla="*/ 24 h 74"/>
                    <a:gd name="T12" fmla="*/ 3 w 44"/>
                    <a:gd name="T13" fmla="*/ 14 h 74"/>
                    <a:gd name="T14" fmla="*/ 11 w 44"/>
                    <a:gd name="T15" fmla="*/ 11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81" name="Freeform 53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6 h 30"/>
                    <a:gd name="T2" fmla="*/ 5 w 20"/>
                    <a:gd name="T3" fmla="*/ 12 h 30"/>
                    <a:gd name="T4" fmla="*/ 7 w 20"/>
                    <a:gd name="T5" fmla="*/ 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82" name="Freeform 54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2360 w 682"/>
                    <a:gd name="T1" fmla="*/ 2710 h 557"/>
                    <a:gd name="T2" fmla="*/ 2383 w 682"/>
                    <a:gd name="T3" fmla="*/ 2635 h 557"/>
                    <a:gd name="T4" fmla="*/ 2453 w 682"/>
                    <a:gd name="T5" fmla="*/ 2413 h 557"/>
                    <a:gd name="T6" fmla="*/ 1517 w 682"/>
                    <a:gd name="T7" fmla="*/ 1674 h 557"/>
                    <a:gd name="T8" fmla="*/ 1384 w 682"/>
                    <a:gd name="T9" fmla="*/ 2021 h 557"/>
                    <a:gd name="T10" fmla="*/ 1487 w 682"/>
                    <a:gd name="T11" fmla="*/ 3246 h 557"/>
                    <a:gd name="T12" fmla="*/ 1384 w 682"/>
                    <a:gd name="T13" fmla="*/ 2886 h 557"/>
                    <a:gd name="T14" fmla="*/ 1188 w 682"/>
                    <a:gd name="T15" fmla="*/ 2567 h 557"/>
                    <a:gd name="T16" fmla="*/ 1203 w 682"/>
                    <a:gd name="T17" fmla="*/ 2413 h 557"/>
                    <a:gd name="T18" fmla="*/ 1214 w 682"/>
                    <a:gd name="T19" fmla="*/ 2304 h 557"/>
                    <a:gd name="T20" fmla="*/ 1079 w 682"/>
                    <a:gd name="T21" fmla="*/ 2191 h 557"/>
                    <a:gd name="T22" fmla="*/ 952 w 682"/>
                    <a:gd name="T23" fmla="*/ 2021 h 557"/>
                    <a:gd name="T24" fmla="*/ 725 w 682"/>
                    <a:gd name="T25" fmla="*/ 2066 h 557"/>
                    <a:gd name="T26" fmla="*/ 621 w 682"/>
                    <a:gd name="T27" fmla="*/ 2132 h 557"/>
                    <a:gd name="T28" fmla="*/ 382 w 682"/>
                    <a:gd name="T29" fmla="*/ 2132 h 557"/>
                    <a:gd name="T30" fmla="*/ 109 w 682"/>
                    <a:gd name="T31" fmla="*/ 1822 h 557"/>
                    <a:gd name="T32" fmla="*/ 54 w 682"/>
                    <a:gd name="T33" fmla="*/ 1726 h 557"/>
                    <a:gd name="T34" fmla="*/ 0 w 682"/>
                    <a:gd name="T35" fmla="*/ 1539 h 557"/>
                    <a:gd name="T36" fmla="*/ 119 w 682"/>
                    <a:gd name="T37" fmla="*/ 1245 h 557"/>
                    <a:gd name="T38" fmla="*/ 158 w 682"/>
                    <a:gd name="T39" fmla="*/ 1056 h 557"/>
                    <a:gd name="T40" fmla="*/ 250 w 682"/>
                    <a:gd name="T41" fmla="*/ 833 h 557"/>
                    <a:gd name="T42" fmla="*/ 399 w 682"/>
                    <a:gd name="T43" fmla="*/ 676 h 557"/>
                    <a:gd name="T44" fmla="*/ 822 w 682"/>
                    <a:gd name="T45" fmla="*/ 392 h 557"/>
                    <a:gd name="T46" fmla="*/ 1079 w 682"/>
                    <a:gd name="T47" fmla="*/ 176 h 557"/>
                    <a:gd name="T48" fmla="*/ 1265 w 682"/>
                    <a:gd name="T49" fmla="*/ 34 h 557"/>
                    <a:gd name="T50" fmla="*/ 1781 w 682"/>
                    <a:gd name="T51" fmla="*/ 12 h 557"/>
                    <a:gd name="T52" fmla="*/ 1951 w 682"/>
                    <a:gd name="T53" fmla="*/ 0 h 557"/>
                    <a:gd name="T54" fmla="*/ 1883 w 682"/>
                    <a:gd name="T55" fmla="*/ 197 h 557"/>
                    <a:gd name="T56" fmla="*/ 2173 w 682"/>
                    <a:gd name="T57" fmla="*/ 493 h 557"/>
                    <a:gd name="T58" fmla="*/ 2439 w 682"/>
                    <a:gd name="T59" fmla="*/ 432 h 557"/>
                    <a:gd name="T60" fmla="*/ 2594 w 682"/>
                    <a:gd name="T61" fmla="*/ 476 h 557"/>
                    <a:gd name="T62" fmla="*/ 2741 w 682"/>
                    <a:gd name="T63" fmla="*/ 567 h 557"/>
                    <a:gd name="T64" fmla="*/ 2807 w 682"/>
                    <a:gd name="T65" fmla="*/ 1098 h 557"/>
                    <a:gd name="T66" fmla="*/ 2807 w 682"/>
                    <a:gd name="T67" fmla="*/ 1402 h 557"/>
                    <a:gd name="T68" fmla="*/ 2936 w 682"/>
                    <a:gd name="T69" fmla="*/ 1653 h 557"/>
                    <a:gd name="T70" fmla="*/ 3166 w 682"/>
                    <a:gd name="T71" fmla="*/ 1752 h 557"/>
                    <a:gd name="T72" fmla="*/ 3335 w 682"/>
                    <a:gd name="T73" fmla="*/ 1726 h 557"/>
                    <a:gd name="T74" fmla="*/ 3256 w 682"/>
                    <a:gd name="T75" fmla="*/ 1987 h 557"/>
                    <a:gd name="T76" fmla="*/ 2936 w 682"/>
                    <a:gd name="T77" fmla="*/ 2379 h 557"/>
                    <a:gd name="T78" fmla="*/ 2689 w 682"/>
                    <a:gd name="T79" fmla="*/ 2833 h 557"/>
                    <a:gd name="T80" fmla="*/ 2727 w 682"/>
                    <a:gd name="T81" fmla="*/ 2968 h 557"/>
                    <a:gd name="T82" fmla="*/ 2133 w 682"/>
                    <a:gd name="T83" fmla="*/ 324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83" name="Freeform 55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1186 w 257"/>
                    <a:gd name="T1" fmla="*/ 2034 h 347"/>
                    <a:gd name="T2" fmla="*/ 1136 w 257"/>
                    <a:gd name="T3" fmla="*/ 1763 h 347"/>
                    <a:gd name="T4" fmla="*/ 1060 w 257"/>
                    <a:gd name="T5" fmla="*/ 1688 h 347"/>
                    <a:gd name="T6" fmla="*/ 1052 w 257"/>
                    <a:gd name="T7" fmla="*/ 1580 h 347"/>
                    <a:gd name="T8" fmla="*/ 1021 w 257"/>
                    <a:gd name="T9" fmla="*/ 1489 h 347"/>
                    <a:gd name="T10" fmla="*/ 1021 w 257"/>
                    <a:gd name="T11" fmla="*/ 1341 h 347"/>
                    <a:gd name="T12" fmla="*/ 1012 w 257"/>
                    <a:gd name="T13" fmla="*/ 1254 h 347"/>
                    <a:gd name="T14" fmla="*/ 1113 w 257"/>
                    <a:gd name="T15" fmla="*/ 1184 h 347"/>
                    <a:gd name="T16" fmla="*/ 1255 w 257"/>
                    <a:gd name="T17" fmla="*/ 1158 h 347"/>
                    <a:gd name="T18" fmla="*/ 1255 w 257"/>
                    <a:gd name="T19" fmla="*/ 800 h 347"/>
                    <a:gd name="T20" fmla="*/ 263 w 257"/>
                    <a:gd name="T21" fmla="*/ 562 h 347"/>
                    <a:gd name="T22" fmla="*/ 158 w 257"/>
                    <a:gd name="T23" fmla="*/ 576 h 347"/>
                    <a:gd name="T24" fmla="*/ 80 w 257"/>
                    <a:gd name="T25" fmla="*/ 598 h 347"/>
                    <a:gd name="T26" fmla="*/ 0 w 257"/>
                    <a:gd name="T27" fmla="*/ 875 h 347"/>
                    <a:gd name="T28" fmla="*/ 453 w 257"/>
                    <a:gd name="T29" fmla="*/ 2028 h 347"/>
                    <a:gd name="T30" fmla="*/ 1186 w 257"/>
                    <a:gd name="T31" fmla="*/ 2034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hlink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84" name="Freeform 56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3 w 19"/>
                    <a:gd name="T1" fmla="*/ 10 h 37"/>
                    <a:gd name="T2" fmla="*/ 9 w 19"/>
                    <a:gd name="T3" fmla="*/ 8 h 37"/>
                    <a:gd name="T4" fmla="*/ 3 w 19"/>
                    <a:gd name="T5" fmla="*/ 10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85" name="Freeform 57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1 w 22"/>
                    <a:gd name="T1" fmla="*/ 7 h 20"/>
                    <a:gd name="T2" fmla="*/ 12 w 22"/>
                    <a:gd name="T3" fmla="*/ 0 h 20"/>
                    <a:gd name="T4" fmla="*/ 16 w 22"/>
                    <a:gd name="T5" fmla="*/ 7 h 20"/>
                    <a:gd name="T6" fmla="*/ 8 w 22"/>
                    <a:gd name="T7" fmla="*/ 10 h 20"/>
                    <a:gd name="T8" fmla="*/ 11 w 22"/>
                    <a:gd name="T9" fmla="*/ 7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86" name="Freeform 58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7 h 30"/>
                    <a:gd name="T2" fmla="*/ 36 w 57"/>
                    <a:gd name="T3" fmla="*/ 2 h 30"/>
                    <a:gd name="T4" fmla="*/ 40 w 57"/>
                    <a:gd name="T5" fmla="*/ 12 h 30"/>
                    <a:gd name="T6" fmla="*/ 24 w 57"/>
                    <a:gd name="T7" fmla="*/ 7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87" name="Freeform 59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69 w 693"/>
                    <a:gd name="T1" fmla="*/ 207 h 696"/>
                    <a:gd name="T2" fmla="*/ 389 w 693"/>
                    <a:gd name="T3" fmla="*/ 202 h 696"/>
                    <a:gd name="T4" fmla="*/ 321 w 693"/>
                    <a:gd name="T5" fmla="*/ 185 h 696"/>
                    <a:gd name="T6" fmla="*/ 261 w 693"/>
                    <a:gd name="T7" fmla="*/ 178 h 696"/>
                    <a:gd name="T8" fmla="*/ 233 w 693"/>
                    <a:gd name="T9" fmla="*/ 186 h 696"/>
                    <a:gd name="T10" fmla="*/ 257 w 693"/>
                    <a:gd name="T11" fmla="*/ 191 h 696"/>
                    <a:gd name="T12" fmla="*/ 289 w 693"/>
                    <a:gd name="T13" fmla="*/ 209 h 696"/>
                    <a:gd name="T14" fmla="*/ 317 w 693"/>
                    <a:gd name="T15" fmla="*/ 213 h 696"/>
                    <a:gd name="T16" fmla="*/ 329 w 693"/>
                    <a:gd name="T17" fmla="*/ 240 h 696"/>
                    <a:gd name="T18" fmla="*/ 309 w 693"/>
                    <a:gd name="T19" fmla="*/ 247 h 696"/>
                    <a:gd name="T20" fmla="*/ 257 w 693"/>
                    <a:gd name="T21" fmla="*/ 276 h 696"/>
                    <a:gd name="T22" fmla="*/ 221 w 693"/>
                    <a:gd name="T23" fmla="*/ 280 h 696"/>
                    <a:gd name="T24" fmla="*/ 97 w 693"/>
                    <a:gd name="T25" fmla="*/ 311 h 696"/>
                    <a:gd name="T26" fmla="*/ 77 w 693"/>
                    <a:gd name="T27" fmla="*/ 276 h 696"/>
                    <a:gd name="T28" fmla="*/ 45 w 693"/>
                    <a:gd name="T29" fmla="*/ 234 h 696"/>
                    <a:gd name="T30" fmla="*/ 33 w 693"/>
                    <a:gd name="T31" fmla="*/ 199 h 696"/>
                    <a:gd name="T32" fmla="*/ 53 w 693"/>
                    <a:gd name="T33" fmla="*/ 154 h 696"/>
                    <a:gd name="T34" fmla="*/ 17 w 693"/>
                    <a:gd name="T35" fmla="*/ 175 h 696"/>
                    <a:gd name="T36" fmla="*/ 81 w 693"/>
                    <a:gd name="T37" fmla="*/ 125 h 696"/>
                    <a:gd name="T38" fmla="*/ 113 w 693"/>
                    <a:gd name="T39" fmla="*/ 92 h 696"/>
                    <a:gd name="T40" fmla="*/ 37 w 693"/>
                    <a:gd name="T41" fmla="*/ 92 h 696"/>
                    <a:gd name="T42" fmla="*/ 1 w 693"/>
                    <a:gd name="T43" fmla="*/ 87 h 696"/>
                    <a:gd name="T44" fmla="*/ 25 w 693"/>
                    <a:gd name="T45" fmla="*/ 62 h 696"/>
                    <a:gd name="T46" fmla="*/ 97 w 693"/>
                    <a:gd name="T47" fmla="*/ 50 h 696"/>
                    <a:gd name="T48" fmla="*/ 217 w 693"/>
                    <a:gd name="T49" fmla="*/ 56 h 696"/>
                    <a:gd name="T50" fmla="*/ 225 w 693"/>
                    <a:gd name="T51" fmla="*/ 29 h 696"/>
                    <a:gd name="T52" fmla="*/ 257 w 693"/>
                    <a:gd name="T53" fmla="*/ 0 h 696"/>
                    <a:gd name="T54" fmla="*/ 353 w 693"/>
                    <a:gd name="T55" fmla="*/ 20 h 696"/>
                    <a:gd name="T56" fmla="*/ 325 w 693"/>
                    <a:gd name="T57" fmla="*/ 39 h 696"/>
                    <a:gd name="T58" fmla="*/ 297 w 693"/>
                    <a:gd name="T59" fmla="*/ 78 h 696"/>
                    <a:gd name="T60" fmla="*/ 357 w 693"/>
                    <a:gd name="T61" fmla="*/ 86 h 696"/>
                    <a:gd name="T62" fmla="*/ 369 w 693"/>
                    <a:gd name="T63" fmla="*/ 60 h 696"/>
                    <a:gd name="T64" fmla="*/ 413 w 693"/>
                    <a:gd name="T65" fmla="*/ 41 h 696"/>
                    <a:gd name="T66" fmla="*/ 493 w 693"/>
                    <a:gd name="T67" fmla="*/ 39 h 696"/>
                    <a:gd name="T68" fmla="*/ 521 w 693"/>
                    <a:gd name="T69" fmla="*/ 24 h 696"/>
                    <a:gd name="T70" fmla="*/ 533 w 693"/>
                    <a:gd name="T71" fmla="*/ 205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88" name="Freeform 60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4051 w 931"/>
                    <a:gd name="T1" fmla="*/ 0 h 149"/>
                    <a:gd name="T2" fmla="*/ 703 w 931"/>
                    <a:gd name="T3" fmla="*/ 170 h 149"/>
                    <a:gd name="T4" fmla="*/ 445 w 931"/>
                    <a:gd name="T5" fmla="*/ 244 h 149"/>
                    <a:gd name="T6" fmla="*/ 304 w 931"/>
                    <a:gd name="T7" fmla="*/ 244 h 149"/>
                    <a:gd name="T8" fmla="*/ 109 w 931"/>
                    <a:gd name="T9" fmla="*/ 453 h 149"/>
                    <a:gd name="T10" fmla="*/ 0 w 931"/>
                    <a:gd name="T11" fmla="*/ 615 h 149"/>
                    <a:gd name="T12" fmla="*/ 290 w 931"/>
                    <a:gd name="T13" fmla="*/ 676 h 149"/>
                    <a:gd name="T14" fmla="*/ 475 w 931"/>
                    <a:gd name="T15" fmla="*/ 562 h 149"/>
                    <a:gd name="T16" fmla="*/ 531 w 931"/>
                    <a:gd name="T17" fmla="*/ 495 h 149"/>
                    <a:gd name="T18" fmla="*/ 822 w 931"/>
                    <a:gd name="T19" fmla="*/ 305 h 149"/>
                    <a:gd name="T20" fmla="*/ 1056 w 931"/>
                    <a:gd name="T21" fmla="*/ 271 h 149"/>
                    <a:gd name="T22" fmla="*/ 1166 w 931"/>
                    <a:gd name="T23" fmla="*/ 550 h 149"/>
                    <a:gd name="T24" fmla="*/ 924 w 931"/>
                    <a:gd name="T25" fmla="*/ 643 h 149"/>
                    <a:gd name="T26" fmla="*/ 1134 w 931"/>
                    <a:gd name="T27" fmla="*/ 665 h 149"/>
                    <a:gd name="T28" fmla="*/ 1228 w 931"/>
                    <a:gd name="T29" fmla="*/ 528 h 149"/>
                    <a:gd name="T30" fmla="*/ 1307 w 931"/>
                    <a:gd name="T31" fmla="*/ 540 h 149"/>
                    <a:gd name="T32" fmla="*/ 1243 w 931"/>
                    <a:gd name="T33" fmla="*/ 318 h 149"/>
                    <a:gd name="T34" fmla="*/ 1307 w 931"/>
                    <a:gd name="T35" fmla="*/ 260 h 149"/>
                    <a:gd name="T36" fmla="*/ 1359 w 931"/>
                    <a:gd name="T37" fmla="*/ 517 h 149"/>
                    <a:gd name="T38" fmla="*/ 1307 w 931"/>
                    <a:gd name="T39" fmla="*/ 665 h 149"/>
                    <a:gd name="T40" fmla="*/ 1456 w 931"/>
                    <a:gd name="T41" fmla="*/ 763 h 149"/>
                    <a:gd name="T42" fmla="*/ 1468 w 931"/>
                    <a:gd name="T43" fmla="*/ 540 h 149"/>
                    <a:gd name="T44" fmla="*/ 1627 w 931"/>
                    <a:gd name="T45" fmla="*/ 604 h 149"/>
                    <a:gd name="T46" fmla="*/ 1877 w 931"/>
                    <a:gd name="T47" fmla="*/ 431 h 149"/>
                    <a:gd name="T48" fmla="*/ 2010 w 931"/>
                    <a:gd name="T49" fmla="*/ 293 h 149"/>
                    <a:gd name="T50" fmla="*/ 2159 w 931"/>
                    <a:gd name="T51" fmla="*/ 327 h 149"/>
                    <a:gd name="T52" fmla="*/ 2235 w 931"/>
                    <a:gd name="T53" fmla="*/ 293 h 149"/>
                    <a:gd name="T54" fmla="*/ 2118 w 931"/>
                    <a:gd name="T55" fmla="*/ 260 h 149"/>
                    <a:gd name="T56" fmla="*/ 2330 w 931"/>
                    <a:gd name="T57" fmla="*/ 204 h 149"/>
                    <a:gd name="T58" fmla="*/ 2672 w 931"/>
                    <a:gd name="T59" fmla="*/ 318 h 149"/>
                    <a:gd name="T60" fmla="*/ 2854 w 931"/>
                    <a:gd name="T61" fmla="*/ 244 h 149"/>
                    <a:gd name="T62" fmla="*/ 2867 w 931"/>
                    <a:gd name="T63" fmla="*/ 371 h 149"/>
                    <a:gd name="T64" fmla="*/ 2790 w 931"/>
                    <a:gd name="T65" fmla="*/ 592 h 149"/>
                    <a:gd name="T66" fmla="*/ 3003 w 931"/>
                    <a:gd name="T67" fmla="*/ 517 h 149"/>
                    <a:gd name="T68" fmla="*/ 3065 w 931"/>
                    <a:gd name="T69" fmla="*/ 473 h 149"/>
                    <a:gd name="T70" fmla="*/ 3184 w 931"/>
                    <a:gd name="T71" fmla="*/ 358 h 149"/>
                    <a:gd name="T72" fmla="*/ 3900 w 931"/>
                    <a:gd name="T73" fmla="*/ 495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89" name="Freeform 61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13 h 30"/>
                    <a:gd name="T2" fmla="*/ 27 w 31"/>
                    <a:gd name="T3" fmla="*/ 0 h 30"/>
                    <a:gd name="T4" fmla="*/ 15 w 31"/>
                    <a:gd name="T5" fmla="*/ 12 h 30"/>
                    <a:gd name="T6" fmla="*/ 3 w 31"/>
                    <a:gd name="T7" fmla="*/ 13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90" name="Freeform 62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16 h 32"/>
                    <a:gd name="T2" fmla="*/ 26 w 44"/>
                    <a:gd name="T3" fmla="*/ 0 h 32"/>
                    <a:gd name="T4" fmla="*/ 42 w 44"/>
                    <a:gd name="T5" fmla="*/ 3 h 32"/>
                    <a:gd name="T6" fmla="*/ 6 w 44"/>
                    <a:gd name="T7" fmla="*/ 16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91" name="Freeform 63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7 h 18"/>
                    <a:gd name="T2" fmla="*/ 25 w 76"/>
                    <a:gd name="T3" fmla="*/ 2 h 18"/>
                    <a:gd name="T4" fmla="*/ 37 w 76"/>
                    <a:gd name="T5" fmla="*/ 7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92" name="Freeform 64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11 h 44"/>
                    <a:gd name="T2" fmla="*/ 12 w 42"/>
                    <a:gd name="T3" fmla="*/ 5 h 44"/>
                    <a:gd name="T4" fmla="*/ 0 w 42"/>
                    <a:gd name="T5" fmla="*/ 1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93" name="Freeform 65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9 h 30"/>
                    <a:gd name="T2" fmla="*/ 39 w 31"/>
                    <a:gd name="T3" fmla="*/ 4 h 30"/>
                    <a:gd name="T4" fmla="*/ 7 w 31"/>
                    <a:gd name="T5" fmla="*/ 9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</p:grpSp>
          <p:grpSp>
            <p:nvGrpSpPr>
              <p:cNvPr id="10" name="Group 159"/>
              <p:cNvGrpSpPr>
                <a:grpSpLocks/>
              </p:cNvGrpSpPr>
              <p:nvPr userDrawn="1"/>
            </p:nvGrpSpPr>
            <p:grpSpPr bwMode="auto">
              <a:xfrm>
                <a:off x="7" y="6"/>
                <a:ext cx="5739" cy="1022"/>
                <a:chOff x="1056" y="111"/>
                <a:chExt cx="2448" cy="418"/>
              </a:xfrm>
            </p:grpSpPr>
            <p:sp>
              <p:nvSpPr>
                <p:cNvPr id="27" name="Line 110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28" name="Line 112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29" name="Line 113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30" name="Line 114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31" name="Line 115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32" name="Line 116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33" name="Line 117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34" name="Line 118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35" name="Line 119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36" name="Line 120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37" name="Line 121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</p:grpSp>
          <p:grpSp>
            <p:nvGrpSpPr>
              <p:cNvPr id="11" name="Group 160"/>
              <p:cNvGrpSpPr>
                <a:grpSpLocks/>
              </p:cNvGrpSpPr>
              <p:nvPr userDrawn="1"/>
            </p:nvGrpSpPr>
            <p:grpSpPr bwMode="auto">
              <a:xfrm>
                <a:off x="363" y="1"/>
                <a:ext cx="4919" cy="1034"/>
                <a:chOff x="1208" y="109"/>
                <a:chExt cx="2098" cy="423"/>
              </a:xfrm>
            </p:grpSpPr>
            <p:sp>
              <p:nvSpPr>
                <p:cNvPr id="12" name="Line 132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3" name="Line 133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4" name="Line 134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5" name="Line 135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6" name="Line 145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7" name="Line 146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8" name="Line 147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9" name="Line 148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20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21" name="Line 150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22" name="Line 151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23" name="Line 152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24" name="Line 153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25" name="Line 154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26" name="Line 155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</p:grpSp>
        </p:grpSp>
        <p:pic>
          <p:nvPicPr>
            <p:cNvPr id="7" name="Picture 158" descr="C:\My Documents\bits\earth.GIF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828800"/>
            <a:ext cx="9245600" cy="2362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l-GR" noProof="0" smtClean="0"/>
              <a:t>Click to edit Master title style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l-GR" noProof="0" smtClean="0"/>
              <a:t>Click to edit Master subtitle style</a:t>
            </a:r>
          </a:p>
        </p:txBody>
      </p:sp>
      <p:sp>
        <p:nvSpPr>
          <p:cNvPr id="9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9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2672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9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3246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ABFD7-569E-4B47-A945-05710C59C35A}" type="slidenum">
              <a:rPr lang="en-US" altLang="el-GR"/>
              <a:pPr>
                <a:defRPr/>
              </a:pPr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189252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BC176-8A86-4D5F-AA29-33626DBF2C10}" type="slidenum">
              <a:rPr lang="en-US" altLang="el-GR"/>
              <a:pPr>
                <a:defRPr/>
              </a:pPr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281268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40753" y="930278"/>
            <a:ext cx="2736849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085" y="930278"/>
            <a:ext cx="8009467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47DB2-832F-493F-BDBB-9052AC25226D}" type="slidenum">
              <a:rPr lang="en-US" altLang="el-GR"/>
              <a:pPr>
                <a:defRPr/>
              </a:pPr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259271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90D02-F928-45FF-87F3-0AD87CAF3A59}" type="slidenum">
              <a:rPr lang="en-US" altLang="el-GR"/>
              <a:pPr>
                <a:defRPr/>
              </a:pPr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37599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3D582-81EB-4F53-9F4E-EE67510615C2}" type="slidenum">
              <a:rPr lang="en-US" altLang="el-GR"/>
              <a:pPr>
                <a:defRPr/>
              </a:pPr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334328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147888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47888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09842-48DD-42A7-88EC-CD8F2A04FDAA}" type="slidenum">
              <a:rPr lang="en-US" altLang="el-GR"/>
              <a:pPr>
                <a:defRPr/>
              </a:pPr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418828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31112-A228-4A6C-AC16-498AACD88004}" type="slidenum">
              <a:rPr lang="en-US" altLang="el-GR"/>
              <a:pPr>
                <a:defRPr/>
              </a:pPr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419515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EBE58-D593-4867-883A-6DBEF8CA3098}" type="slidenum">
              <a:rPr lang="en-US" altLang="el-GR"/>
              <a:pPr>
                <a:defRPr/>
              </a:pPr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24643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B3DCD-AA74-42CB-AE25-E12D02D8386D}" type="slidenum">
              <a:rPr lang="en-US" altLang="el-GR"/>
              <a:pPr>
                <a:defRPr/>
              </a:pPr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304695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BA10B-5741-4596-8F54-1D18E1691398}" type="slidenum">
              <a:rPr lang="en-US" altLang="el-GR"/>
              <a:pPr>
                <a:defRPr/>
              </a:pPr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114322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85508-7F9E-401B-A28B-A3F04C3B2FD8}" type="slidenum">
              <a:rPr lang="en-US" altLang="el-GR"/>
              <a:pPr>
                <a:defRPr/>
              </a:pPr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183675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084" y="930275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l-G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147888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l-GR" smtClean="0"/>
              <a:t>Click to edit Master text styles</a:t>
            </a:r>
          </a:p>
          <a:p>
            <a:pPr lvl="1"/>
            <a:r>
              <a:rPr lang="en-US" altLang="el-GR" smtClean="0"/>
              <a:t>Second level</a:t>
            </a:r>
          </a:p>
          <a:p>
            <a:pPr lvl="2"/>
            <a:r>
              <a:rPr lang="en-US" altLang="el-GR" smtClean="0"/>
              <a:t>Third level</a:t>
            </a:r>
          </a:p>
          <a:p>
            <a:pPr lvl="3"/>
            <a:r>
              <a:rPr lang="en-US" altLang="el-GR" smtClean="0"/>
              <a:t>Fourth level</a:t>
            </a:r>
          </a:p>
          <a:p>
            <a:pPr lvl="4"/>
            <a:r>
              <a:rPr lang="en-US" altLang="el-GR" smtClean="0"/>
              <a:t>Fifth level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el-GR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17B5BFF-30E1-432B-8B6D-41C8FF226569}" type="slidenum">
              <a:rPr lang="en-US" altLang="el-GR"/>
              <a:pPr>
                <a:defRPr/>
              </a:pPr>
              <a:t>‹#›</a:t>
            </a:fld>
            <a:endParaRPr lang="en-US" altLang="el-GR"/>
          </a:p>
        </p:txBody>
      </p:sp>
      <p:grpSp>
        <p:nvGrpSpPr>
          <p:cNvPr id="1031" name="Group 163"/>
          <p:cNvGrpSpPr>
            <a:grpSpLocks/>
          </p:cNvGrpSpPr>
          <p:nvPr/>
        </p:nvGrpSpPr>
        <p:grpSpPr bwMode="auto">
          <a:xfrm>
            <a:off x="349251" y="87313"/>
            <a:ext cx="11317816" cy="831850"/>
            <a:chOff x="165" y="55"/>
            <a:chExt cx="5347" cy="524"/>
          </a:xfrm>
        </p:grpSpPr>
        <p:grpSp>
          <p:nvGrpSpPr>
            <p:cNvPr id="1032" name="Group 162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8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sz="2400"/>
              </a:p>
            </p:txBody>
          </p:sp>
          <p:grpSp>
            <p:nvGrpSpPr>
              <p:cNvPr id="1035" name="Group 9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0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1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0 w 15"/>
                      <a:gd name="T1" fmla="*/ 0 h 23"/>
                      <a:gd name="T2" fmla="*/ 0 w 15"/>
                      <a:gd name="T3" fmla="*/ 0 h 23"/>
                      <a:gd name="T4" fmla="*/ 0 w 15"/>
                      <a:gd name="T5" fmla="*/ 0 h 23"/>
                      <a:gd name="T6" fmla="*/ 0 w 15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29" name="Freeform 12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0 w 20"/>
                      <a:gd name="T1" fmla="*/ 0 h 23"/>
                      <a:gd name="T2" fmla="*/ 0 w 20"/>
                      <a:gd name="T3" fmla="*/ 0 h 23"/>
                      <a:gd name="T4" fmla="*/ 0 w 20"/>
                      <a:gd name="T5" fmla="*/ 0 h 23"/>
                      <a:gd name="T6" fmla="*/ 0 w 20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30" name="Freeform 13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1 w 30"/>
                      <a:gd name="T9" fmla="*/ 0 h 42"/>
                      <a:gd name="T10" fmla="*/ 1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31" name="Freeform 14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32" name="Freeform 15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1 w 65"/>
                      <a:gd name="T3" fmla="*/ 0 h 46"/>
                      <a:gd name="T4" fmla="*/ 1 w 65"/>
                      <a:gd name="T5" fmla="*/ 0 h 46"/>
                      <a:gd name="T6" fmla="*/ 2 w 65"/>
                      <a:gd name="T7" fmla="*/ 0 h 46"/>
                      <a:gd name="T8" fmla="*/ 1 w 65"/>
                      <a:gd name="T9" fmla="*/ 0 h 46"/>
                      <a:gd name="T10" fmla="*/ 0 w 65"/>
                      <a:gd name="T11" fmla="*/ 1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33" name="Freeform 16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2 w 69"/>
                      <a:gd name="T5" fmla="*/ 0 h 47"/>
                      <a:gd name="T6" fmla="*/ 2 w 69"/>
                      <a:gd name="T7" fmla="*/ 0 h 47"/>
                      <a:gd name="T8" fmla="*/ 2 w 69"/>
                      <a:gd name="T9" fmla="*/ 0 h 47"/>
                      <a:gd name="T10" fmla="*/ 1 w 69"/>
                      <a:gd name="T11" fmla="*/ 0 h 47"/>
                      <a:gd name="T12" fmla="*/ 1 w 69"/>
                      <a:gd name="T13" fmla="*/ 1 h 47"/>
                      <a:gd name="T14" fmla="*/ 0 w 69"/>
                      <a:gd name="T15" fmla="*/ 1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34" name="Freeform 17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1 w 355"/>
                      <a:gd name="T3" fmla="*/ 0 h 277"/>
                      <a:gd name="T4" fmla="*/ 2 w 355"/>
                      <a:gd name="T5" fmla="*/ 0 h 277"/>
                      <a:gd name="T6" fmla="*/ 3 w 355"/>
                      <a:gd name="T7" fmla="*/ 1 h 277"/>
                      <a:gd name="T8" fmla="*/ 3 w 355"/>
                      <a:gd name="T9" fmla="*/ 1 h 277"/>
                      <a:gd name="T10" fmla="*/ 4 w 355"/>
                      <a:gd name="T11" fmla="*/ 1 h 277"/>
                      <a:gd name="T12" fmla="*/ 5 w 355"/>
                      <a:gd name="T13" fmla="*/ 2 h 277"/>
                      <a:gd name="T14" fmla="*/ 5 w 355"/>
                      <a:gd name="T15" fmla="*/ 2 h 277"/>
                      <a:gd name="T16" fmla="*/ 5 w 355"/>
                      <a:gd name="T17" fmla="*/ 2 h 277"/>
                      <a:gd name="T18" fmla="*/ 6 w 355"/>
                      <a:gd name="T19" fmla="*/ 2 h 277"/>
                      <a:gd name="T20" fmla="*/ 6 w 355"/>
                      <a:gd name="T21" fmla="*/ 2 h 277"/>
                      <a:gd name="T22" fmla="*/ 6 w 355"/>
                      <a:gd name="T23" fmla="*/ 3 h 277"/>
                      <a:gd name="T24" fmla="*/ 6 w 355"/>
                      <a:gd name="T25" fmla="*/ 3 h 277"/>
                      <a:gd name="T26" fmla="*/ 7 w 355"/>
                      <a:gd name="T27" fmla="*/ 3 h 277"/>
                      <a:gd name="T28" fmla="*/ 8 w 355"/>
                      <a:gd name="T29" fmla="*/ 3 h 277"/>
                      <a:gd name="T30" fmla="*/ 9 w 355"/>
                      <a:gd name="T31" fmla="*/ 3 h 277"/>
                      <a:gd name="T32" fmla="*/ 9 w 355"/>
                      <a:gd name="T33" fmla="*/ 3 h 277"/>
                      <a:gd name="T34" fmla="*/ 10 w 355"/>
                      <a:gd name="T35" fmla="*/ 3 h 277"/>
                      <a:gd name="T36" fmla="*/ 10 w 355"/>
                      <a:gd name="T37" fmla="*/ 3 h 277"/>
                      <a:gd name="T38" fmla="*/ 11 w 355"/>
                      <a:gd name="T39" fmla="*/ 3 h 277"/>
                      <a:gd name="T40" fmla="*/ 11 w 355"/>
                      <a:gd name="T41" fmla="*/ 3 h 277"/>
                      <a:gd name="T42" fmla="*/ 11 w 355"/>
                      <a:gd name="T43" fmla="*/ 3 h 277"/>
                      <a:gd name="T44" fmla="*/ 10 w 355"/>
                      <a:gd name="T45" fmla="*/ 3 h 277"/>
                      <a:gd name="T46" fmla="*/ 9 w 355"/>
                      <a:gd name="T47" fmla="*/ 3 h 277"/>
                      <a:gd name="T48" fmla="*/ 9 w 355"/>
                      <a:gd name="T49" fmla="*/ 3 h 277"/>
                      <a:gd name="T50" fmla="*/ 8 w 355"/>
                      <a:gd name="T51" fmla="*/ 3 h 277"/>
                      <a:gd name="T52" fmla="*/ 6 w 355"/>
                      <a:gd name="T53" fmla="*/ 3 h 277"/>
                      <a:gd name="T54" fmla="*/ 5 w 355"/>
                      <a:gd name="T55" fmla="*/ 3 h 277"/>
                      <a:gd name="T56" fmla="*/ 4 w 355"/>
                      <a:gd name="T57" fmla="*/ 2 h 277"/>
                      <a:gd name="T58" fmla="*/ 4 w 355"/>
                      <a:gd name="T59" fmla="*/ 2 h 277"/>
                      <a:gd name="T60" fmla="*/ 3 w 355"/>
                      <a:gd name="T61" fmla="*/ 2 h 277"/>
                      <a:gd name="T62" fmla="*/ 2 w 355"/>
                      <a:gd name="T63" fmla="*/ 1 h 277"/>
                      <a:gd name="T64" fmla="*/ 2 w 355"/>
                      <a:gd name="T65" fmla="*/ 1 h 277"/>
                      <a:gd name="T66" fmla="*/ 2 w 355"/>
                      <a:gd name="T67" fmla="*/ 1 h 277"/>
                      <a:gd name="T68" fmla="*/ 2 w 355"/>
                      <a:gd name="T69" fmla="*/ 1 h 277"/>
                      <a:gd name="T70" fmla="*/ 1 w 355"/>
                      <a:gd name="T71" fmla="*/ 1 h 277"/>
                      <a:gd name="T72" fmla="*/ 1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35" name="Freeform 18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2 w 156"/>
                      <a:gd name="T1" fmla="*/ 1 h 206"/>
                      <a:gd name="T2" fmla="*/ 2 w 156"/>
                      <a:gd name="T3" fmla="*/ 1 h 206"/>
                      <a:gd name="T4" fmla="*/ 2 w 156"/>
                      <a:gd name="T5" fmla="*/ 1 h 206"/>
                      <a:gd name="T6" fmla="*/ 3 w 156"/>
                      <a:gd name="T7" fmla="*/ 1 h 206"/>
                      <a:gd name="T8" fmla="*/ 4 w 156"/>
                      <a:gd name="T9" fmla="*/ 0 h 206"/>
                      <a:gd name="T10" fmla="*/ 4 w 156"/>
                      <a:gd name="T11" fmla="*/ 0 h 206"/>
                      <a:gd name="T12" fmla="*/ 4 w 156"/>
                      <a:gd name="T13" fmla="*/ 0 h 206"/>
                      <a:gd name="T14" fmla="*/ 5 w 156"/>
                      <a:gd name="T15" fmla="*/ 0 h 206"/>
                      <a:gd name="T16" fmla="*/ 5 w 156"/>
                      <a:gd name="T17" fmla="*/ 1 h 206"/>
                      <a:gd name="T18" fmla="*/ 4 w 156"/>
                      <a:gd name="T19" fmla="*/ 1 h 206"/>
                      <a:gd name="T20" fmla="*/ 4 w 156"/>
                      <a:gd name="T21" fmla="*/ 1 h 206"/>
                      <a:gd name="T22" fmla="*/ 5 w 156"/>
                      <a:gd name="T23" fmla="*/ 1 h 206"/>
                      <a:gd name="T24" fmla="*/ 5 w 156"/>
                      <a:gd name="T25" fmla="*/ 2 h 206"/>
                      <a:gd name="T26" fmla="*/ 4 w 156"/>
                      <a:gd name="T27" fmla="*/ 2 h 206"/>
                      <a:gd name="T28" fmla="*/ 4 w 156"/>
                      <a:gd name="T29" fmla="*/ 2 h 206"/>
                      <a:gd name="T30" fmla="*/ 3 w 156"/>
                      <a:gd name="T31" fmla="*/ 2 h 206"/>
                      <a:gd name="T32" fmla="*/ 3 w 156"/>
                      <a:gd name="T33" fmla="*/ 2 h 206"/>
                      <a:gd name="T34" fmla="*/ 3 w 156"/>
                      <a:gd name="T35" fmla="*/ 2 h 206"/>
                      <a:gd name="T36" fmla="*/ 3 w 156"/>
                      <a:gd name="T37" fmla="*/ 2 h 206"/>
                      <a:gd name="T38" fmla="*/ 3 w 156"/>
                      <a:gd name="T39" fmla="*/ 2 h 206"/>
                      <a:gd name="T40" fmla="*/ 3 w 156"/>
                      <a:gd name="T41" fmla="*/ 2 h 206"/>
                      <a:gd name="T42" fmla="*/ 2 w 156"/>
                      <a:gd name="T43" fmla="*/ 2 h 206"/>
                      <a:gd name="T44" fmla="*/ 1 w 156"/>
                      <a:gd name="T45" fmla="*/ 2 h 206"/>
                      <a:gd name="T46" fmla="*/ 1 w 156"/>
                      <a:gd name="T47" fmla="*/ 2 h 206"/>
                      <a:gd name="T48" fmla="*/ 0 w 156"/>
                      <a:gd name="T49" fmla="*/ 2 h 206"/>
                      <a:gd name="T50" fmla="*/ 0 w 156"/>
                      <a:gd name="T51" fmla="*/ 2 h 206"/>
                      <a:gd name="T52" fmla="*/ 0 w 156"/>
                      <a:gd name="T53" fmla="*/ 1 h 206"/>
                      <a:gd name="T54" fmla="*/ 1 w 156"/>
                      <a:gd name="T55" fmla="*/ 1 h 206"/>
                      <a:gd name="T56" fmla="*/ 1 w 156"/>
                      <a:gd name="T57" fmla="*/ 1 h 206"/>
                      <a:gd name="T58" fmla="*/ 1 w 156"/>
                      <a:gd name="T59" fmla="*/ 1 h 206"/>
                      <a:gd name="T60" fmla="*/ 2 w 156"/>
                      <a:gd name="T61" fmla="*/ 1 h 206"/>
                      <a:gd name="T62" fmla="*/ 2 w 156"/>
                      <a:gd name="T63" fmla="*/ 1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36" name="Freeform 19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2 w 109"/>
                      <a:gd name="T5" fmla="*/ 0 h 38"/>
                      <a:gd name="T6" fmla="*/ 3 w 109"/>
                      <a:gd name="T7" fmla="*/ 0 h 38"/>
                      <a:gd name="T8" fmla="*/ 3 w 109"/>
                      <a:gd name="T9" fmla="*/ 0 h 38"/>
                      <a:gd name="T10" fmla="*/ 3 w 109"/>
                      <a:gd name="T11" fmla="*/ 0 h 38"/>
                      <a:gd name="T12" fmla="*/ 2 w 109"/>
                      <a:gd name="T13" fmla="*/ 0 h 38"/>
                      <a:gd name="T14" fmla="*/ 1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37" name="Freeform 20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1 w 76"/>
                      <a:gd name="T5" fmla="*/ 0 h 104"/>
                      <a:gd name="T6" fmla="*/ 2 w 76"/>
                      <a:gd name="T7" fmla="*/ 0 h 104"/>
                      <a:gd name="T8" fmla="*/ 1 w 76"/>
                      <a:gd name="T9" fmla="*/ 0 h 104"/>
                      <a:gd name="T10" fmla="*/ 2 w 76"/>
                      <a:gd name="T11" fmla="*/ 1 h 104"/>
                      <a:gd name="T12" fmla="*/ 2 w 76"/>
                      <a:gd name="T13" fmla="*/ 1 h 104"/>
                      <a:gd name="T14" fmla="*/ 1 w 76"/>
                      <a:gd name="T15" fmla="*/ 1 h 104"/>
                      <a:gd name="T16" fmla="*/ 1 w 76"/>
                      <a:gd name="T17" fmla="*/ 1 h 104"/>
                      <a:gd name="T18" fmla="*/ 1 w 76"/>
                      <a:gd name="T19" fmla="*/ 1 h 104"/>
                      <a:gd name="T20" fmla="*/ 1 w 76"/>
                      <a:gd name="T21" fmla="*/ 1 h 104"/>
                      <a:gd name="T22" fmla="*/ 1 w 76"/>
                      <a:gd name="T23" fmla="*/ 1 h 104"/>
                      <a:gd name="T24" fmla="*/ 0 w 76"/>
                      <a:gd name="T25" fmla="*/ 1 h 104"/>
                      <a:gd name="T26" fmla="*/ 0 w 76"/>
                      <a:gd name="T27" fmla="*/ 1 h 104"/>
                      <a:gd name="T28" fmla="*/ 0 w 76"/>
                      <a:gd name="T29" fmla="*/ 1 h 104"/>
                      <a:gd name="T30" fmla="*/ 0 w 76"/>
                      <a:gd name="T31" fmla="*/ 1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38" name="Freeform 21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1 w 37"/>
                      <a:gd name="T7" fmla="*/ 0 h 61"/>
                      <a:gd name="T8" fmla="*/ 0 w 37"/>
                      <a:gd name="T9" fmla="*/ 1 h 61"/>
                      <a:gd name="T10" fmla="*/ 0 w 37"/>
                      <a:gd name="T11" fmla="*/ 1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39" name="Freeform 22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1 w 49"/>
                      <a:gd name="T3" fmla="*/ 0 h 29"/>
                      <a:gd name="T4" fmla="*/ 1 w 49"/>
                      <a:gd name="T5" fmla="*/ 0 h 29"/>
                      <a:gd name="T6" fmla="*/ 1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40" name="Freeform 23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1 w 61"/>
                      <a:gd name="T1" fmla="*/ 1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1 w 61"/>
                      <a:gd name="T9" fmla="*/ 0 h 48"/>
                      <a:gd name="T10" fmla="*/ 2 w 61"/>
                      <a:gd name="T11" fmla="*/ 0 h 48"/>
                      <a:gd name="T12" fmla="*/ 2 w 61"/>
                      <a:gd name="T13" fmla="*/ 0 h 48"/>
                      <a:gd name="T14" fmla="*/ 2 w 61"/>
                      <a:gd name="T15" fmla="*/ 0 h 48"/>
                      <a:gd name="T16" fmla="*/ 1 w 61"/>
                      <a:gd name="T17" fmla="*/ 1 h 48"/>
                      <a:gd name="T18" fmla="*/ 1 w 61"/>
                      <a:gd name="T19" fmla="*/ 1 h 48"/>
                      <a:gd name="T20" fmla="*/ 1 w 61"/>
                      <a:gd name="T21" fmla="*/ 1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41" name="Freeform 24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2 w 286"/>
                      <a:gd name="T1" fmla="*/ 0 h 182"/>
                      <a:gd name="T2" fmla="*/ 1 w 286"/>
                      <a:gd name="T3" fmla="*/ 0 h 182"/>
                      <a:gd name="T4" fmla="*/ 1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1 h 182"/>
                      <a:gd name="T10" fmla="*/ 0 w 286"/>
                      <a:gd name="T11" fmla="*/ 1 h 182"/>
                      <a:gd name="T12" fmla="*/ 1 w 286"/>
                      <a:gd name="T13" fmla="*/ 1 h 182"/>
                      <a:gd name="T14" fmla="*/ 1 w 286"/>
                      <a:gd name="T15" fmla="*/ 1 h 182"/>
                      <a:gd name="T16" fmla="*/ 2 w 286"/>
                      <a:gd name="T17" fmla="*/ 1 h 182"/>
                      <a:gd name="T18" fmla="*/ 3 w 286"/>
                      <a:gd name="T19" fmla="*/ 1 h 182"/>
                      <a:gd name="T20" fmla="*/ 3 w 286"/>
                      <a:gd name="T21" fmla="*/ 1 h 182"/>
                      <a:gd name="T22" fmla="*/ 3 w 286"/>
                      <a:gd name="T23" fmla="*/ 1 h 182"/>
                      <a:gd name="T24" fmla="*/ 3 w 286"/>
                      <a:gd name="T25" fmla="*/ 2 h 182"/>
                      <a:gd name="T26" fmla="*/ 3 w 286"/>
                      <a:gd name="T27" fmla="*/ 2 h 182"/>
                      <a:gd name="T28" fmla="*/ 4 w 286"/>
                      <a:gd name="T29" fmla="*/ 2 h 182"/>
                      <a:gd name="T30" fmla="*/ 5 w 286"/>
                      <a:gd name="T31" fmla="*/ 2 h 182"/>
                      <a:gd name="T32" fmla="*/ 6 w 286"/>
                      <a:gd name="T33" fmla="*/ 2 h 182"/>
                      <a:gd name="T34" fmla="*/ 6 w 286"/>
                      <a:gd name="T35" fmla="*/ 2 h 182"/>
                      <a:gd name="T36" fmla="*/ 6 w 286"/>
                      <a:gd name="T37" fmla="*/ 2 h 182"/>
                      <a:gd name="T38" fmla="*/ 6 w 286"/>
                      <a:gd name="T39" fmla="*/ 2 h 182"/>
                      <a:gd name="T40" fmla="*/ 6 w 286"/>
                      <a:gd name="T41" fmla="*/ 1 h 182"/>
                      <a:gd name="T42" fmla="*/ 7 w 286"/>
                      <a:gd name="T43" fmla="*/ 2 h 182"/>
                      <a:gd name="T44" fmla="*/ 7 w 286"/>
                      <a:gd name="T45" fmla="*/ 2 h 182"/>
                      <a:gd name="T46" fmla="*/ 8 w 286"/>
                      <a:gd name="T47" fmla="*/ 2 h 182"/>
                      <a:gd name="T48" fmla="*/ 9 w 286"/>
                      <a:gd name="T49" fmla="*/ 2 h 182"/>
                      <a:gd name="T50" fmla="*/ 9 w 286"/>
                      <a:gd name="T51" fmla="*/ 2 h 182"/>
                      <a:gd name="T52" fmla="*/ 9 w 286"/>
                      <a:gd name="T53" fmla="*/ 2 h 182"/>
                      <a:gd name="T54" fmla="*/ 9 w 286"/>
                      <a:gd name="T55" fmla="*/ 2 h 182"/>
                      <a:gd name="T56" fmla="*/ 9 w 286"/>
                      <a:gd name="T57" fmla="*/ 2 h 182"/>
                      <a:gd name="T58" fmla="*/ 8 w 286"/>
                      <a:gd name="T59" fmla="*/ 2 h 182"/>
                      <a:gd name="T60" fmla="*/ 8 w 286"/>
                      <a:gd name="T61" fmla="*/ 1 h 182"/>
                      <a:gd name="T62" fmla="*/ 8 w 286"/>
                      <a:gd name="T63" fmla="*/ 1 h 182"/>
                      <a:gd name="T64" fmla="*/ 7 w 286"/>
                      <a:gd name="T65" fmla="*/ 1 h 182"/>
                      <a:gd name="T66" fmla="*/ 7 w 286"/>
                      <a:gd name="T67" fmla="*/ 1 h 182"/>
                      <a:gd name="T68" fmla="*/ 6 w 286"/>
                      <a:gd name="T69" fmla="*/ 1 h 182"/>
                      <a:gd name="T70" fmla="*/ 6 w 286"/>
                      <a:gd name="T71" fmla="*/ 0 h 182"/>
                      <a:gd name="T72" fmla="*/ 5 w 286"/>
                      <a:gd name="T73" fmla="*/ 0 h 182"/>
                      <a:gd name="T74" fmla="*/ 4 w 286"/>
                      <a:gd name="T75" fmla="*/ 0 h 182"/>
                      <a:gd name="T76" fmla="*/ 3 w 286"/>
                      <a:gd name="T77" fmla="*/ 0 h 182"/>
                      <a:gd name="T78" fmla="*/ 3 w 286"/>
                      <a:gd name="T79" fmla="*/ 0 h 182"/>
                      <a:gd name="T80" fmla="*/ 3 w 286"/>
                      <a:gd name="T81" fmla="*/ 0 h 182"/>
                      <a:gd name="T82" fmla="*/ 2 w 286"/>
                      <a:gd name="T83" fmla="*/ 0 h 182"/>
                      <a:gd name="T84" fmla="*/ 2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42" name="Freeform 25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1 h 78"/>
                      <a:gd name="T2" fmla="*/ 1 w 78"/>
                      <a:gd name="T3" fmla="*/ 1 h 78"/>
                      <a:gd name="T4" fmla="*/ 1 w 78"/>
                      <a:gd name="T5" fmla="*/ 1 h 78"/>
                      <a:gd name="T6" fmla="*/ 2 w 78"/>
                      <a:gd name="T7" fmla="*/ 0 h 78"/>
                      <a:gd name="T8" fmla="*/ 1 w 78"/>
                      <a:gd name="T9" fmla="*/ 0 h 78"/>
                      <a:gd name="T10" fmla="*/ 1 w 78"/>
                      <a:gd name="T11" fmla="*/ 0 h 78"/>
                      <a:gd name="T12" fmla="*/ 3 w 78"/>
                      <a:gd name="T13" fmla="*/ 0 h 78"/>
                      <a:gd name="T14" fmla="*/ 2 w 78"/>
                      <a:gd name="T15" fmla="*/ 1 h 78"/>
                      <a:gd name="T16" fmla="*/ 1 w 78"/>
                      <a:gd name="T17" fmla="*/ 1 h 78"/>
                      <a:gd name="T18" fmla="*/ 0 w 78"/>
                      <a:gd name="T19" fmla="*/ 1 h 78"/>
                      <a:gd name="T20" fmla="*/ 0 w 78"/>
                      <a:gd name="T21" fmla="*/ 1 h 78"/>
                      <a:gd name="T22" fmla="*/ 0 w 78"/>
                      <a:gd name="T23" fmla="*/ 1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43" name="Freeform 26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44" name="Freeform 27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0 w 26"/>
                      <a:gd name="T1" fmla="*/ 0 h 22"/>
                      <a:gd name="T2" fmla="*/ 0 w 26"/>
                      <a:gd name="T3" fmla="*/ 0 h 22"/>
                      <a:gd name="T4" fmla="*/ 0 w 26"/>
                      <a:gd name="T5" fmla="*/ 0 h 22"/>
                      <a:gd name="T6" fmla="*/ 0 w 26"/>
                      <a:gd name="T7" fmla="*/ 0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45" name="Freeform 28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46" name="Freeform 29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47" name="Freeform 30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1 h 80"/>
                      <a:gd name="T2" fmla="*/ 0 w 80"/>
                      <a:gd name="T3" fmla="*/ 0 h 80"/>
                      <a:gd name="T4" fmla="*/ 1 w 80"/>
                      <a:gd name="T5" fmla="*/ 0 h 80"/>
                      <a:gd name="T6" fmla="*/ 2 w 80"/>
                      <a:gd name="T7" fmla="*/ 0 h 80"/>
                      <a:gd name="T8" fmla="*/ 2 w 80"/>
                      <a:gd name="T9" fmla="*/ 0 h 80"/>
                      <a:gd name="T10" fmla="*/ 3 w 80"/>
                      <a:gd name="T11" fmla="*/ 1 h 80"/>
                      <a:gd name="T12" fmla="*/ 3 w 80"/>
                      <a:gd name="T13" fmla="*/ 1 h 80"/>
                      <a:gd name="T14" fmla="*/ 2 w 80"/>
                      <a:gd name="T15" fmla="*/ 1 h 80"/>
                      <a:gd name="T16" fmla="*/ 2 w 80"/>
                      <a:gd name="T17" fmla="*/ 1 h 80"/>
                      <a:gd name="T18" fmla="*/ 1 w 80"/>
                      <a:gd name="T19" fmla="*/ 1 h 80"/>
                      <a:gd name="T20" fmla="*/ 1 w 80"/>
                      <a:gd name="T21" fmla="*/ 1 h 80"/>
                      <a:gd name="T22" fmla="*/ 1 w 80"/>
                      <a:gd name="T23" fmla="*/ 0 h 80"/>
                      <a:gd name="T24" fmla="*/ 1 w 80"/>
                      <a:gd name="T25" fmla="*/ 1 h 80"/>
                      <a:gd name="T26" fmla="*/ 0 w 80"/>
                      <a:gd name="T27" fmla="*/ 1 h 80"/>
                      <a:gd name="T28" fmla="*/ 0 w 80"/>
                      <a:gd name="T29" fmla="*/ 1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48" name="Freeform 31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1 h 174"/>
                      <a:gd name="T2" fmla="*/ 1 w 94"/>
                      <a:gd name="T3" fmla="*/ 2 h 174"/>
                      <a:gd name="T4" fmla="*/ 1 w 94"/>
                      <a:gd name="T5" fmla="*/ 1 h 174"/>
                      <a:gd name="T6" fmla="*/ 2 w 94"/>
                      <a:gd name="T7" fmla="*/ 1 h 174"/>
                      <a:gd name="T8" fmla="*/ 2 w 94"/>
                      <a:gd name="T9" fmla="*/ 2 h 174"/>
                      <a:gd name="T10" fmla="*/ 2 w 94"/>
                      <a:gd name="T11" fmla="*/ 2 h 174"/>
                      <a:gd name="T12" fmla="*/ 3 w 94"/>
                      <a:gd name="T13" fmla="*/ 2 h 174"/>
                      <a:gd name="T14" fmla="*/ 2 w 94"/>
                      <a:gd name="T15" fmla="*/ 2 h 174"/>
                      <a:gd name="T16" fmla="*/ 3 w 94"/>
                      <a:gd name="T17" fmla="*/ 2 h 174"/>
                      <a:gd name="T18" fmla="*/ 3 w 94"/>
                      <a:gd name="T19" fmla="*/ 2 h 174"/>
                      <a:gd name="T20" fmla="*/ 3 w 94"/>
                      <a:gd name="T21" fmla="*/ 1 h 174"/>
                      <a:gd name="T22" fmla="*/ 2 w 94"/>
                      <a:gd name="T23" fmla="*/ 1 h 174"/>
                      <a:gd name="T24" fmla="*/ 2 w 94"/>
                      <a:gd name="T25" fmla="*/ 1 h 174"/>
                      <a:gd name="T26" fmla="*/ 1 w 94"/>
                      <a:gd name="T27" fmla="*/ 1 h 174"/>
                      <a:gd name="T28" fmla="*/ 1 w 94"/>
                      <a:gd name="T29" fmla="*/ 1 h 174"/>
                      <a:gd name="T30" fmla="*/ 1 w 94"/>
                      <a:gd name="T31" fmla="*/ 1 h 174"/>
                      <a:gd name="T32" fmla="*/ 1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1 h 174"/>
                      <a:gd name="T38" fmla="*/ 0 w 94"/>
                      <a:gd name="T39" fmla="*/ 1 h 174"/>
                      <a:gd name="T40" fmla="*/ 0 w 94"/>
                      <a:gd name="T41" fmla="*/ 1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49" name="Freeform 32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1 w 32"/>
                      <a:gd name="T5" fmla="*/ 0 h 50"/>
                      <a:gd name="T6" fmla="*/ 1 w 32"/>
                      <a:gd name="T7" fmla="*/ 0 h 50"/>
                      <a:gd name="T8" fmla="*/ 1 w 32"/>
                      <a:gd name="T9" fmla="*/ 0 h 50"/>
                      <a:gd name="T10" fmla="*/ 1 w 32"/>
                      <a:gd name="T11" fmla="*/ 0 h 50"/>
                      <a:gd name="T12" fmla="*/ 1 w 32"/>
                      <a:gd name="T13" fmla="*/ 1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50" name="Freeform 33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1 h 50"/>
                      <a:gd name="T2" fmla="*/ 1 w 43"/>
                      <a:gd name="T3" fmla="*/ 0 h 50"/>
                      <a:gd name="T4" fmla="*/ 1 w 43"/>
                      <a:gd name="T5" fmla="*/ 0 h 50"/>
                      <a:gd name="T6" fmla="*/ 1 w 43"/>
                      <a:gd name="T7" fmla="*/ 0 h 50"/>
                      <a:gd name="T8" fmla="*/ 0 w 43"/>
                      <a:gd name="T9" fmla="*/ 1 h 50"/>
                      <a:gd name="T10" fmla="*/ 0 w 43"/>
                      <a:gd name="T11" fmla="*/ 1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51" name="Freeform 34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3 w 471"/>
                      <a:gd name="T1" fmla="*/ 46 h 281"/>
                      <a:gd name="T2" fmla="*/ 4 w 471"/>
                      <a:gd name="T3" fmla="*/ 41 h 281"/>
                      <a:gd name="T4" fmla="*/ 4 w 471"/>
                      <a:gd name="T5" fmla="*/ 40 h 281"/>
                      <a:gd name="T6" fmla="*/ 3 w 471"/>
                      <a:gd name="T7" fmla="*/ 36 h 281"/>
                      <a:gd name="T8" fmla="*/ 1 w 471"/>
                      <a:gd name="T9" fmla="*/ 35 h 281"/>
                      <a:gd name="T10" fmla="*/ 0 w 471"/>
                      <a:gd name="T11" fmla="*/ 32 h 281"/>
                      <a:gd name="T12" fmla="*/ 2 w 471"/>
                      <a:gd name="T13" fmla="*/ 30 h 281"/>
                      <a:gd name="T14" fmla="*/ 1 w 471"/>
                      <a:gd name="T15" fmla="*/ 27 h 281"/>
                      <a:gd name="T16" fmla="*/ 1 w 471"/>
                      <a:gd name="T17" fmla="*/ 26 h 281"/>
                      <a:gd name="T18" fmla="*/ 4 w 471"/>
                      <a:gd name="T19" fmla="*/ 20 h 281"/>
                      <a:gd name="T20" fmla="*/ 7 w 471"/>
                      <a:gd name="T21" fmla="*/ 16 h 281"/>
                      <a:gd name="T22" fmla="*/ 7 w 471"/>
                      <a:gd name="T23" fmla="*/ 11 h 281"/>
                      <a:gd name="T24" fmla="*/ 4 w 471"/>
                      <a:gd name="T25" fmla="*/ 7 h 281"/>
                      <a:gd name="T26" fmla="*/ 3 w 471"/>
                      <a:gd name="T27" fmla="*/ 5 h 281"/>
                      <a:gd name="T28" fmla="*/ 4 w 471"/>
                      <a:gd name="T29" fmla="*/ 6 h 281"/>
                      <a:gd name="T30" fmla="*/ 8 w 471"/>
                      <a:gd name="T31" fmla="*/ 6 h 281"/>
                      <a:gd name="T32" fmla="*/ 11 w 471"/>
                      <a:gd name="T33" fmla="*/ 2 h 281"/>
                      <a:gd name="T34" fmla="*/ 13 w 471"/>
                      <a:gd name="T35" fmla="*/ 0 h 281"/>
                      <a:gd name="T36" fmla="*/ 15 w 471"/>
                      <a:gd name="T37" fmla="*/ 1 h 281"/>
                      <a:gd name="T38" fmla="*/ 15 w 471"/>
                      <a:gd name="T39" fmla="*/ 2 h 281"/>
                      <a:gd name="T40" fmla="*/ 16 w 471"/>
                      <a:gd name="T41" fmla="*/ 1 h 281"/>
                      <a:gd name="T42" fmla="*/ 18 w 471"/>
                      <a:gd name="T43" fmla="*/ 1 h 281"/>
                      <a:gd name="T44" fmla="*/ 19 w 471"/>
                      <a:gd name="T45" fmla="*/ 2 h 281"/>
                      <a:gd name="T46" fmla="*/ 23 w 471"/>
                      <a:gd name="T47" fmla="*/ 3 h 281"/>
                      <a:gd name="T48" fmla="*/ 25 w 471"/>
                      <a:gd name="T49" fmla="*/ 4 h 281"/>
                      <a:gd name="T50" fmla="*/ 27 w 471"/>
                      <a:gd name="T51" fmla="*/ 3 h 281"/>
                      <a:gd name="T52" fmla="*/ 28 w 471"/>
                      <a:gd name="T53" fmla="*/ 3 h 281"/>
                      <a:gd name="T54" fmla="*/ 32 w 471"/>
                      <a:gd name="T55" fmla="*/ 3 h 281"/>
                      <a:gd name="T56" fmla="*/ 34 w 471"/>
                      <a:gd name="T57" fmla="*/ 5 h 281"/>
                      <a:gd name="T58" fmla="*/ 37 w 471"/>
                      <a:gd name="T59" fmla="*/ 10 h 281"/>
                      <a:gd name="T60" fmla="*/ 40 w 471"/>
                      <a:gd name="T61" fmla="*/ 11 h 281"/>
                      <a:gd name="T62" fmla="*/ 41 w 471"/>
                      <a:gd name="T63" fmla="*/ 11 h 281"/>
                      <a:gd name="T64" fmla="*/ 44 w 471"/>
                      <a:gd name="T65" fmla="*/ 11 h 281"/>
                      <a:gd name="T66" fmla="*/ 47 w 471"/>
                      <a:gd name="T67" fmla="*/ 11 h 281"/>
                      <a:gd name="T68" fmla="*/ 49 w 471"/>
                      <a:gd name="T69" fmla="*/ 13 h 281"/>
                      <a:gd name="T70" fmla="*/ 50 w 471"/>
                      <a:gd name="T71" fmla="*/ 15 h 281"/>
                      <a:gd name="T72" fmla="*/ 51 w 471"/>
                      <a:gd name="T73" fmla="*/ 18 h 281"/>
                      <a:gd name="T74" fmla="*/ 53 w 471"/>
                      <a:gd name="T75" fmla="*/ 20 h 281"/>
                      <a:gd name="T76" fmla="*/ 53 w 471"/>
                      <a:gd name="T77" fmla="*/ 20 h 281"/>
                      <a:gd name="T78" fmla="*/ 50 w 471"/>
                      <a:gd name="T79" fmla="*/ 23 h 281"/>
                      <a:gd name="T80" fmla="*/ 53 w 471"/>
                      <a:gd name="T81" fmla="*/ 23 h 281"/>
                      <a:gd name="T82" fmla="*/ 56 w 471"/>
                      <a:gd name="T83" fmla="*/ 25 h 281"/>
                      <a:gd name="T84" fmla="*/ 59 w 471"/>
                      <a:gd name="T85" fmla="*/ 26 h 281"/>
                      <a:gd name="T86" fmla="*/ 62 w 471"/>
                      <a:gd name="T87" fmla="*/ 27 h 281"/>
                      <a:gd name="T88" fmla="*/ 62 w 471"/>
                      <a:gd name="T89" fmla="*/ 29 h 281"/>
                      <a:gd name="T90" fmla="*/ 62 w 471"/>
                      <a:gd name="T91" fmla="*/ 29 h 281"/>
                      <a:gd name="T92" fmla="*/ 64 w 471"/>
                      <a:gd name="T93" fmla="*/ 29 h 281"/>
                      <a:gd name="T94" fmla="*/ 65 w 471"/>
                      <a:gd name="T95" fmla="*/ 28 h 281"/>
                      <a:gd name="T96" fmla="*/ 71 w 471"/>
                      <a:gd name="T97" fmla="*/ 31 h 281"/>
                      <a:gd name="T98" fmla="*/ 72 w 471"/>
                      <a:gd name="T99" fmla="*/ 33 h 281"/>
                      <a:gd name="T100" fmla="*/ 76 w 471"/>
                      <a:gd name="T101" fmla="*/ 33 h 281"/>
                      <a:gd name="T102" fmla="*/ 77 w 471"/>
                      <a:gd name="T103" fmla="*/ 35 h 281"/>
                      <a:gd name="T104" fmla="*/ 74 w 471"/>
                      <a:gd name="T105" fmla="*/ 42 h 281"/>
                      <a:gd name="T106" fmla="*/ 70 w 471"/>
                      <a:gd name="T107" fmla="*/ 47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52" name="Freeform 35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14 w 984"/>
                      <a:gd name="T1" fmla="*/ 0 h 844"/>
                      <a:gd name="T2" fmla="*/ 17 w 984"/>
                      <a:gd name="T3" fmla="*/ 0 h 844"/>
                      <a:gd name="T4" fmla="*/ 18 w 984"/>
                      <a:gd name="T5" fmla="*/ 0 h 844"/>
                      <a:gd name="T6" fmla="*/ 19 w 984"/>
                      <a:gd name="T7" fmla="*/ 2 h 844"/>
                      <a:gd name="T8" fmla="*/ 20 w 984"/>
                      <a:gd name="T9" fmla="*/ 1 h 844"/>
                      <a:gd name="T10" fmla="*/ 20 w 984"/>
                      <a:gd name="T11" fmla="*/ 1 h 844"/>
                      <a:gd name="T12" fmla="*/ 21 w 984"/>
                      <a:gd name="T13" fmla="*/ 2 h 844"/>
                      <a:gd name="T14" fmla="*/ 23 w 984"/>
                      <a:gd name="T15" fmla="*/ 1 h 844"/>
                      <a:gd name="T16" fmla="*/ 23 w 984"/>
                      <a:gd name="T17" fmla="*/ 1 h 844"/>
                      <a:gd name="T18" fmla="*/ 25 w 984"/>
                      <a:gd name="T19" fmla="*/ 0 h 844"/>
                      <a:gd name="T20" fmla="*/ 26 w 984"/>
                      <a:gd name="T21" fmla="*/ 1 h 844"/>
                      <a:gd name="T22" fmla="*/ 26 w 984"/>
                      <a:gd name="T23" fmla="*/ 2 h 844"/>
                      <a:gd name="T24" fmla="*/ 26 w 984"/>
                      <a:gd name="T25" fmla="*/ 2 h 844"/>
                      <a:gd name="T26" fmla="*/ 26 w 984"/>
                      <a:gd name="T27" fmla="*/ 2 h 844"/>
                      <a:gd name="T28" fmla="*/ 25 w 984"/>
                      <a:gd name="T29" fmla="*/ 2 h 844"/>
                      <a:gd name="T30" fmla="*/ 26 w 984"/>
                      <a:gd name="T31" fmla="*/ 3 h 844"/>
                      <a:gd name="T32" fmla="*/ 26 w 984"/>
                      <a:gd name="T33" fmla="*/ 4 h 844"/>
                      <a:gd name="T34" fmla="*/ 27 w 984"/>
                      <a:gd name="T35" fmla="*/ 5 h 844"/>
                      <a:gd name="T36" fmla="*/ 29 w 984"/>
                      <a:gd name="T37" fmla="*/ 6 h 844"/>
                      <a:gd name="T38" fmla="*/ 27 w 984"/>
                      <a:gd name="T39" fmla="*/ 6 h 844"/>
                      <a:gd name="T40" fmla="*/ 25 w 984"/>
                      <a:gd name="T41" fmla="*/ 5 h 844"/>
                      <a:gd name="T42" fmla="*/ 23 w 984"/>
                      <a:gd name="T43" fmla="*/ 5 h 844"/>
                      <a:gd name="T44" fmla="*/ 20 w 984"/>
                      <a:gd name="T45" fmla="*/ 6 h 844"/>
                      <a:gd name="T46" fmla="*/ 21 w 984"/>
                      <a:gd name="T47" fmla="*/ 7 h 844"/>
                      <a:gd name="T48" fmla="*/ 23 w 984"/>
                      <a:gd name="T49" fmla="*/ 8 h 844"/>
                      <a:gd name="T50" fmla="*/ 24 w 984"/>
                      <a:gd name="T51" fmla="*/ 7 h 844"/>
                      <a:gd name="T52" fmla="*/ 26 w 984"/>
                      <a:gd name="T53" fmla="*/ 7 h 844"/>
                      <a:gd name="T54" fmla="*/ 26 w 984"/>
                      <a:gd name="T55" fmla="*/ 8 h 844"/>
                      <a:gd name="T56" fmla="*/ 26 w 984"/>
                      <a:gd name="T57" fmla="*/ 8 h 844"/>
                      <a:gd name="T58" fmla="*/ 28 w 984"/>
                      <a:gd name="T59" fmla="*/ 8 h 844"/>
                      <a:gd name="T60" fmla="*/ 31 w 984"/>
                      <a:gd name="T61" fmla="*/ 10 h 844"/>
                      <a:gd name="T62" fmla="*/ 31 w 984"/>
                      <a:gd name="T63" fmla="*/ 10 h 844"/>
                      <a:gd name="T64" fmla="*/ 29 w 984"/>
                      <a:gd name="T65" fmla="*/ 10 h 844"/>
                      <a:gd name="T66" fmla="*/ 27 w 984"/>
                      <a:gd name="T67" fmla="*/ 10 h 844"/>
                      <a:gd name="T68" fmla="*/ 26 w 984"/>
                      <a:gd name="T69" fmla="*/ 9 h 844"/>
                      <a:gd name="T70" fmla="*/ 23 w 984"/>
                      <a:gd name="T71" fmla="*/ 8 h 844"/>
                      <a:gd name="T72" fmla="*/ 20 w 984"/>
                      <a:gd name="T73" fmla="*/ 8 h 844"/>
                      <a:gd name="T74" fmla="*/ 17 w 984"/>
                      <a:gd name="T75" fmla="*/ 7 h 844"/>
                      <a:gd name="T76" fmla="*/ 15 w 984"/>
                      <a:gd name="T77" fmla="*/ 6 h 844"/>
                      <a:gd name="T78" fmla="*/ 15 w 984"/>
                      <a:gd name="T79" fmla="*/ 6 h 844"/>
                      <a:gd name="T80" fmla="*/ 13 w 984"/>
                      <a:gd name="T81" fmla="*/ 5 h 844"/>
                      <a:gd name="T82" fmla="*/ 11 w 984"/>
                      <a:gd name="T83" fmla="*/ 5 h 844"/>
                      <a:gd name="T84" fmla="*/ 12 w 984"/>
                      <a:gd name="T85" fmla="*/ 5 h 844"/>
                      <a:gd name="T86" fmla="*/ 14 w 984"/>
                      <a:gd name="T87" fmla="*/ 6 h 844"/>
                      <a:gd name="T88" fmla="*/ 14 w 984"/>
                      <a:gd name="T89" fmla="*/ 7 h 844"/>
                      <a:gd name="T90" fmla="*/ 13 w 984"/>
                      <a:gd name="T91" fmla="*/ 6 h 844"/>
                      <a:gd name="T92" fmla="*/ 12 w 984"/>
                      <a:gd name="T93" fmla="*/ 6 h 844"/>
                      <a:gd name="T94" fmla="*/ 10 w 984"/>
                      <a:gd name="T95" fmla="*/ 5 h 844"/>
                      <a:gd name="T96" fmla="*/ 9 w 984"/>
                      <a:gd name="T97" fmla="*/ 4 h 844"/>
                      <a:gd name="T98" fmla="*/ 7 w 984"/>
                      <a:gd name="T99" fmla="*/ 4 h 844"/>
                      <a:gd name="T100" fmla="*/ 5 w 984"/>
                      <a:gd name="T101" fmla="*/ 3 h 844"/>
                      <a:gd name="T102" fmla="*/ 2 w 984"/>
                      <a:gd name="T103" fmla="*/ 1 h 844"/>
                      <a:gd name="T104" fmla="*/ 1 w 984"/>
                      <a:gd name="T105" fmla="*/ 0 h 844"/>
                      <a:gd name="T106" fmla="*/ 2 w 984"/>
                      <a:gd name="T107" fmla="*/ 0 h 844"/>
                      <a:gd name="T108" fmla="*/ 3 w 984"/>
                      <a:gd name="T109" fmla="*/ 1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53" name="Freeform 36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0 w 36"/>
                      <a:gd name="T1" fmla="*/ 0 h 48"/>
                      <a:gd name="T2" fmla="*/ 0 w 36"/>
                      <a:gd name="T3" fmla="*/ 1 h 48"/>
                      <a:gd name="T4" fmla="*/ 0 w 36"/>
                      <a:gd name="T5" fmla="*/ 0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54" name="Freeform 37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0 h 37"/>
                      <a:gd name="T2" fmla="*/ 0 w 36"/>
                      <a:gd name="T3" fmla="*/ 0 h 37"/>
                      <a:gd name="T4" fmla="*/ 1 w 36"/>
                      <a:gd name="T5" fmla="*/ 0 h 37"/>
                      <a:gd name="T6" fmla="*/ 0 w 36"/>
                      <a:gd name="T7" fmla="*/ 0 h 37"/>
                      <a:gd name="T8" fmla="*/ 0 w 36"/>
                      <a:gd name="T9" fmla="*/ 0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55" name="Freeform 38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1 h 96"/>
                      <a:gd name="T2" fmla="*/ 1 w 170"/>
                      <a:gd name="T3" fmla="*/ 0 h 96"/>
                      <a:gd name="T4" fmla="*/ 2 w 170"/>
                      <a:gd name="T5" fmla="*/ 0 h 96"/>
                      <a:gd name="T6" fmla="*/ 3 w 170"/>
                      <a:gd name="T7" fmla="*/ 0 h 96"/>
                      <a:gd name="T8" fmla="*/ 2 w 170"/>
                      <a:gd name="T9" fmla="*/ 0 h 96"/>
                      <a:gd name="T10" fmla="*/ 4 w 170"/>
                      <a:gd name="T11" fmla="*/ 1 h 96"/>
                      <a:gd name="T12" fmla="*/ 6 w 170"/>
                      <a:gd name="T13" fmla="*/ 1 h 96"/>
                      <a:gd name="T14" fmla="*/ 4 w 170"/>
                      <a:gd name="T15" fmla="*/ 1 h 96"/>
                      <a:gd name="T16" fmla="*/ 3 w 170"/>
                      <a:gd name="T17" fmla="*/ 1 h 96"/>
                      <a:gd name="T18" fmla="*/ 3 w 170"/>
                      <a:gd name="T19" fmla="*/ 1 h 96"/>
                      <a:gd name="T20" fmla="*/ 1 w 170"/>
                      <a:gd name="T21" fmla="*/ 1 h 96"/>
                      <a:gd name="T22" fmla="*/ 0 w 170"/>
                      <a:gd name="T23" fmla="*/ 1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56" name="Freeform 39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2 w 138"/>
                      <a:gd name="T3" fmla="*/ 0 h 44"/>
                      <a:gd name="T4" fmla="*/ 3 w 138"/>
                      <a:gd name="T5" fmla="*/ 0 h 44"/>
                      <a:gd name="T6" fmla="*/ 4 w 138"/>
                      <a:gd name="T7" fmla="*/ 0 h 44"/>
                      <a:gd name="T8" fmla="*/ 4 w 138"/>
                      <a:gd name="T9" fmla="*/ 1 h 44"/>
                      <a:gd name="T10" fmla="*/ 2 w 138"/>
                      <a:gd name="T11" fmla="*/ 1 h 44"/>
                      <a:gd name="T12" fmla="*/ 0 w 138"/>
                      <a:gd name="T13" fmla="*/ 0 h 44"/>
                      <a:gd name="T14" fmla="*/ 1 w 138"/>
                      <a:gd name="T15" fmla="*/ 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57" name="Freeform 40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0 w 57"/>
                      <a:gd name="T1" fmla="*/ 0 h 42"/>
                      <a:gd name="T2" fmla="*/ 1 w 57"/>
                      <a:gd name="T3" fmla="*/ 0 h 42"/>
                      <a:gd name="T4" fmla="*/ 0 w 57"/>
                      <a:gd name="T5" fmla="*/ 0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58" name="Freeform 41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0 w 39"/>
                      <a:gd name="T1" fmla="*/ 0 h 52"/>
                      <a:gd name="T2" fmla="*/ 0 w 39"/>
                      <a:gd name="T3" fmla="*/ 0 h 52"/>
                      <a:gd name="T4" fmla="*/ 0 w 39"/>
                      <a:gd name="T5" fmla="*/ 0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59" name="Freeform 42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0 w 44"/>
                      <a:gd name="T1" fmla="*/ 0 h 80"/>
                      <a:gd name="T2" fmla="*/ 1 w 44"/>
                      <a:gd name="T3" fmla="*/ 0 h 80"/>
                      <a:gd name="T4" fmla="*/ 1 w 44"/>
                      <a:gd name="T5" fmla="*/ 1 h 80"/>
                      <a:gd name="T6" fmla="*/ 1 w 44"/>
                      <a:gd name="T7" fmla="*/ 1 h 80"/>
                      <a:gd name="T8" fmla="*/ 1 w 44"/>
                      <a:gd name="T9" fmla="*/ 1 h 80"/>
                      <a:gd name="T10" fmla="*/ 0 w 44"/>
                      <a:gd name="T11" fmla="*/ 0 h 80"/>
                      <a:gd name="T12" fmla="*/ 0 w 44"/>
                      <a:gd name="T13" fmla="*/ 0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60" name="Freeform 43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36 w 323"/>
                      <a:gd name="T1" fmla="*/ 1 h 64"/>
                      <a:gd name="T2" fmla="*/ 37 w 323"/>
                      <a:gd name="T3" fmla="*/ 1 h 64"/>
                      <a:gd name="T4" fmla="*/ 38 w 323"/>
                      <a:gd name="T5" fmla="*/ 0 h 64"/>
                      <a:gd name="T6" fmla="*/ 43 w 323"/>
                      <a:gd name="T7" fmla="*/ 0 h 64"/>
                      <a:gd name="T8" fmla="*/ 47 w 323"/>
                      <a:gd name="T9" fmla="*/ 3 h 64"/>
                      <a:gd name="T10" fmla="*/ 51 w 323"/>
                      <a:gd name="T11" fmla="*/ 2 h 64"/>
                      <a:gd name="T12" fmla="*/ 51 w 323"/>
                      <a:gd name="T13" fmla="*/ 5 h 64"/>
                      <a:gd name="T14" fmla="*/ 48 w 323"/>
                      <a:gd name="T15" fmla="*/ 8 h 64"/>
                      <a:gd name="T16" fmla="*/ 48 w 323"/>
                      <a:gd name="T17" fmla="*/ 5 h 64"/>
                      <a:gd name="T18" fmla="*/ 47 w 323"/>
                      <a:gd name="T19" fmla="*/ 5 h 64"/>
                      <a:gd name="T20" fmla="*/ 45 w 323"/>
                      <a:gd name="T21" fmla="*/ 5 h 64"/>
                      <a:gd name="T22" fmla="*/ 43 w 323"/>
                      <a:gd name="T23" fmla="*/ 3 h 64"/>
                      <a:gd name="T24" fmla="*/ 37 w 323"/>
                      <a:gd name="T25" fmla="*/ 6 h 64"/>
                      <a:gd name="T26" fmla="*/ 32 w 323"/>
                      <a:gd name="T27" fmla="*/ 8 h 64"/>
                      <a:gd name="T28" fmla="*/ 35 w 323"/>
                      <a:gd name="T29" fmla="*/ 10 h 64"/>
                      <a:gd name="T30" fmla="*/ 30 w 323"/>
                      <a:gd name="T31" fmla="*/ 11 h 64"/>
                      <a:gd name="T32" fmla="*/ 27 w 323"/>
                      <a:gd name="T33" fmla="*/ 10 h 64"/>
                      <a:gd name="T34" fmla="*/ 29 w 323"/>
                      <a:gd name="T35" fmla="*/ 10 h 64"/>
                      <a:gd name="T36" fmla="*/ 28 w 323"/>
                      <a:gd name="T37" fmla="*/ 7 h 64"/>
                      <a:gd name="T38" fmla="*/ 27 w 323"/>
                      <a:gd name="T39" fmla="*/ 5 h 64"/>
                      <a:gd name="T40" fmla="*/ 25 w 323"/>
                      <a:gd name="T41" fmla="*/ 4 h 64"/>
                      <a:gd name="T42" fmla="*/ 23 w 323"/>
                      <a:gd name="T43" fmla="*/ 4 h 64"/>
                      <a:gd name="T44" fmla="*/ 22 w 323"/>
                      <a:gd name="T45" fmla="*/ 4 h 64"/>
                      <a:gd name="T46" fmla="*/ 20 w 323"/>
                      <a:gd name="T47" fmla="*/ 4 h 64"/>
                      <a:gd name="T48" fmla="*/ 14 w 323"/>
                      <a:gd name="T49" fmla="*/ 1 h 64"/>
                      <a:gd name="T50" fmla="*/ 10 w 323"/>
                      <a:gd name="T51" fmla="*/ 3 h 64"/>
                      <a:gd name="T52" fmla="*/ 1 w 323"/>
                      <a:gd name="T53" fmla="*/ 0 h 64"/>
                      <a:gd name="T54" fmla="*/ 36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61" name="Freeform 44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7 w 300"/>
                      <a:gd name="T1" fmla="*/ 5 h 31"/>
                      <a:gd name="T2" fmla="*/ 5 w 300"/>
                      <a:gd name="T3" fmla="*/ 1 h 31"/>
                      <a:gd name="T4" fmla="*/ 46 w 300"/>
                      <a:gd name="T5" fmla="*/ 0 h 31"/>
                      <a:gd name="T6" fmla="*/ 48 w 300"/>
                      <a:gd name="T7" fmla="*/ 3 h 31"/>
                      <a:gd name="T8" fmla="*/ 42 w 300"/>
                      <a:gd name="T9" fmla="*/ 3 h 31"/>
                      <a:gd name="T10" fmla="*/ 17 w 300"/>
                      <a:gd name="T11" fmla="*/ 5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62" name="Freeform 45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63" name="Freeform 46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64" name="Freeform 47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0 w 47"/>
                      <a:gd name="T1" fmla="*/ 2 h 165"/>
                      <a:gd name="T2" fmla="*/ 0 w 47"/>
                      <a:gd name="T3" fmla="*/ 1 h 165"/>
                      <a:gd name="T4" fmla="*/ 0 w 47"/>
                      <a:gd name="T5" fmla="*/ 1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1 w 47"/>
                      <a:gd name="T11" fmla="*/ 0 h 165"/>
                      <a:gd name="T12" fmla="*/ 1 w 47"/>
                      <a:gd name="T13" fmla="*/ 0 h 165"/>
                      <a:gd name="T14" fmla="*/ 2 w 47"/>
                      <a:gd name="T15" fmla="*/ 1 h 165"/>
                      <a:gd name="T16" fmla="*/ 1 w 47"/>
                      <a:gd name="T17" fmla="*/ 1 h 165"/>
                      <a:gd name="T18" fmla="*/ 1 w 47"/>
                      <a:gd name="T19" fmla="*/ 2 h 165"/>
                      <a:gd name="T20" fmla="*/ 1 w 47"/>
                      <a:gd name="T21" fmla="*/ 2 h 165"/>
                      <a:gd name="T22" fmla="*/ 1 w 47"/>
                      <a:gd name="T23" fmla="*/ 2 h 165"/>
                      <a:gd name="T24" fmla="*/ 1 w 47"/>
                      <a:gd name="T25" fmla="*/ 2 h 165"/>
                      <a:gd name="T26" fmla="*/ 0 w 47"/>
                      <a:gd name="T27" fmla="*/ 2 h 165"/>
                      <a:gd name="T28" fmla="*/ 0 w 47"/>
                      <a:gd name="T29" fmla="*/ 2 h 165"/>
                      <a:gd name="T30" fmla="*/ 0 w 47"/>
                      <a:gd name="T31" fmla="*/ 2 h 165"/>
                      <a:gd name="T32" fmla="*/ 0 w 47"/>
                      <a:gd name="T33" fmla="*/ 2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65" name="Freeform 48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1 w 138"/>
                      <a:gd name="T1" fmla="*/ 1 h 103"/>
                      <a:gd name="T2" fmla="*/ 1 w 138"/>
                      <a:gd name="T3" fmla="*/ 1 h 103"/>
                      <a:gd name="T4" fmla="*/ 2 w 138"/>
                      <a:gd name="T5" fmla="*/ 0 h 103"/>
                      <a:gd name="T6" fmla="*/ 2 w 138"/>
                      <a:gd name="T7" fmla="*/ 1 h 103"/>
                      <a:gd name="T8" fmla="*/ 2 w 138"/>
                      <a:gd name="T9" fmla="*/ 1 h 103"/>
                      <a:gd name="T10" fmla="*/ 3 w 138"/>
                      <a:gd name="T11" fmla="*/ 1 h 103"/>
                      <a:gd name="T12" fmla="*/ 4 w 138"/>
                      <a:gd name="T13" fmla="*/ 0 h 103"/>
                      <a:gd name="T14" fmla="*/ 4 w 138"/>
                      <a:gd name="T15" fmla="*/ 0 h 103"/>
                      <a:gd name="T16" fmla="*/ 5 w 138"/>
                      <a:gd name="T17" fmla="*/ 0 h 103"/>
                      <a:gd name="T18" fmla="*/ 3 w 138"/>
                      <a:gd name="T19" fmla="*/ 1 h 103"/>
                      <a:gd name="T20" fmla="*/ 3 w 138"/>
                      <a:gd name="T21" fmla="*/ 1 h 103"/>
                      <a:gd name="T22" fmla="*/ 2 w 138"/>
                      <a:gd name="T23" fmla="*/ 1 h 103"/>
                      <a:gd name="T24" fmla="*/ 2 w 138"/>
                      <a:gd name="T25" fmla="*/ 1 h 103"/>
                      <a:gd name="T26" fmla="*/ 1 w 138"/>
                      <a:gd name="T27" fmla="*/ 1 h 103"/>
                      <a:gd name="T28" fmla="*/ 1 w 138"/>
                      <a:gd name="T29" fmla="*/ 1 h 103"/>
                      <a:gd name="T30" fmla="*/ 1 w 138"/>
                      <a:gd name="T31" fmla="*/ 1 h 103"/>
                      <a:gd name="T32" fmla="*/ 0 w 138"/>
                      <a:gd name="T33" fmla="*/ 1 h 103"/>
                      <a:gd name="T34" fmla="*/ 0 w 138"/>
                      <a:gd name="T35" fmla="*/ 1 h 103"/>
                      <a:gd name="T36" fmla="*/ 1 w 138"/>
                      <a:gd name="T37" fmla="*/ 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66" name="Freeform 49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5 w 188"/>
                      <a:gd name="T1" fmla="*/ 0 h 214"/>
                      <a:gd name="T2" fmla="*/ 5 w 188"/>
                      <a:gd name="T3" fmla="*/ 0 h 214"/>
                      <a:gd name="T4" fmla="*/ 6 w 188"/>
                      <a:gd name="T5" fmla="*/ 0 h 214"/>
                      <a:gd name="T6" fmla="*/ 6 w 188"/>
                      <a:gd name="T7" fmla="*/ 0 h 214"/>
                      <a:gd name="T8" fmla="*/ 6 w 188"/>
                      <a:gd name="T9" fmla="*/ 1 h 214"/>
                      <a:gd name="T10" fmla="*/ 6 w 188"/>
                      <a:gd name="T11" fmla="*/ 1 h 214"/>
                      <a:gd name="T12" fmla="*/ 6 w 188"/>
                      <a:gd name="T13" fmla="*/ 1 h 214"/>
                      <a:gd name="T14" fmla="*/ 5 w 188"/>
                      <a:gd name="T15" fmla="*/ 2 h 214"/>
                      <a:gd name="T16" fmla="*/ 5 w 188"/>
                      <a:gd name="T17" fmla="*/ 2 h 214"/>
                      <a:gd name="T18" fmla="*/ 4 w 188"/>
                      <a:gd name="T19" fmla="*/ 2 h 214"/>
                      <a:gd name="T20" fmla="*/ 4 w 188"/>
                      <a:gd name="T21" fmla="*/ 2 h 214"/>
                      <a:gd name="T22" fmla="*/ 3 w 188"/>
                      <a:gd name="T23" fmla="*/ 2 h 214"/>
                      <a:gd name="T24" fmla="*/ 3 w 188"/>
                      <a:gd name="T25" fmla="*/ 2 h 214"/>
                      <a:gd name="T26" fmla="*/ 3 w 188"/>
                      <a:gd name="T27" fmla="*/ 2 h 214"/>
                      <a:gd name="T28" fmla="*/ 2 w 188"/>
                      <a:gd name="T29" fmla="*/ 2 h 214"/>
                      <a:gd name="T30" fmla="*/ 3 w 188"/>
                      <a:gd name="T31" fmla="*/ 2 h 214"/>
                      <a:gd name="T32" fmla="*/ 3 w 188"/>
                      <a:gd name="T33" fmla="*/ 2 h 214"/>
                      <a:gd name="T34" fmla="*/ 2 w 188"/>
                      <a:gd name="T35" fmla="*/ 2 h 214"/>
                      <a:gd name="T36" fmla="*/ 1 w 188"/>
                      <a:gd name="T37" fmla="*/ 2 h 214"/>
                      <a:gd name="T38" fmla="*/ 1 w 188"/>
                      <a:gd name="T39" fmla="*/ 2 h 214"/>
                      <a:gd name="T40" fmla="*/ 2 w 188"/>
                      <a:gd name="T41" fmla="*/ 2 h 214"/>
                      <a:gd name="T42" fmla="*/ 1 w 188"/>
                      <a:gd name="T43" fmla="*/ 2 h 214"/>
                      <a:gd name="T44" fmla="*/ 1 w 188"/>
                      <a:gd name="T45" fmla="*/ 2 h 214"/>
                      <a:gd name="T46" fmla="*/ 1 w 188"/>
                      <a:gd name="T47" fmla="*/ 2 h 214"/>
                      <a:gd name="T48" fmla="*/ 0 w 188"/>
                      <a:gd name="T49" fmla="*/ 3 h 214"/>
                      <a:gd name="T50" fmla="*/ 0 w 188"/>
                      <a:gd name="T51" fmla="*/ 3 h 214"/>
                      <a:gd name="T52" fmla="*/ 0 w 188"/>
                      <a:gd name="T53" fmla="*/ 2 h 214"/>
                      <a:gd name="T54" fmla="*/ 0 w 188"/>
                      <a:gd name="T55" fmla="*/ 2 h 214"/>
                      <a:gd name="T56" fmla="*/ 0 w 188"/>
                      <a:gd name="T57" fmla="*/ 2 h 214"/>
                      <a:gd name="T58" fmla="*/ 1 w 188"/>
                      <a:gd name="T59" fmla="*/ 2 h 214"/>
                      <a:gd name="T60" fmla="*/ 1 w 188"/>
                      <a:gd name="T61" fmla="*/ 1 h 214"/>
                      <a:gd name="T62" fmla="*/ 3 w 188"/>
                      <a:gd name="T63" fmla="*/ 1 h 214"/>
                      <a:gd name="T64" fmla="*/ 3 w 188"/>
                      <a:gd name="T65" fmla="*/ 1 h 214"/>
                      <a:gd name="T66" fmla="*/ 4 w 188"/>
                      <a:gd name="T67" fmla="*/ 1 h 214"/>
                      <a:gd name="T68" fmla="*/ 4 w 188"/>
                      <a:gd name="T69" fmla="*/ 1 h 214"/>
                      <a:gd name="T70" fmla="*/ 4 w 188"/>
                      <a:gd name="T71" fmla="*/ 1 h 214"/>
                      <a:gd name="T72" fmla="*/ 5 w 188"/>
                      <a:gd name="T73" fmla="*/ 1 h 214"/>
                      <a:gd name="T74" fmla="*/ 5 w 188"/>
                      <a:gd name="T75" fmla="*/ 1 h 214"/>
                      <a:gd name="T76" fmla="*/ 5 w 188"/>
                      <a:gd name="T77" fmla="*/ 0 h 214"/>
                      <a:gd name="T78" fmla="*/ 5 w 188"/>
                      <a:gd name="T79" fmla="*/ 0 h 214"/>
                      <a:gd name="T80" fmla="*/ 5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67" name="Freeform 50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68" name="Freeform 51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27 w 812"/>
                      <a:gd name="T1" fmla="*/ 0 h 564"/>
                      <a:gd name="T2" fmla="*/ 26 w 812"/>
                      <a:gd name="T3" fmla="*/ 1 h 564"/>
                      <a:gd name="T4" fmla="*/ 25 w 812"/>
                      <a:gd name="T5" fmla="*/ 2 h 564"/>
                      <a:gd name="T6" fmla="*/ 24 w 812"/>
                      <a:gd name="T7" fmla="*/ 2 h 564"/>
                      <a:gd name="T8" fmla="*/ 21 w 812"/>
                      <a:gd name="T9" fmla="*/ 2 h 564"/>
                      <a:gd name="T10" fmla="*/ 21 w 812"/>
                      <a:gd name="T11" fmla="*/ 3 h 564"/>
                      <a:gd name="T12" fmla="*/ 20 w 812"/>
                      <a:gd name="T13" fmla="*/ 3 h 564"/>
                      <a:gd name="T14" fmla="*/ 21 w 812"/>
                      <a:gd name="T15" fmla="*/ 2 h 564"/>
                      <a:gd name="T16" fmla="*/ 19 w 812"/>
                      <a:gd name="T17" fmla="*/ 2 h 564"/>
                      <a:gd name="T18" fmla="*/ 19 w 812"/>
                      <a:gd name="T19" fmla="*/ 3 h 564"/>
                      <a:gd name="T20" fmla="*/ 20 w 812"/>
                      <a:gd name="T21" fmla="*/ 4 h 564"/>
                      <a:gd name="T22" fmla="*/ 20 w 812"/>
                      <a:gd name="T23" fmla="*/ 5 h 564"/>
                      <a:gd name="T24" fmla="*/ 18 w 812"/>
                      <a:gd name="T25" fmla="*/ 5 h 564"/>
                      <a:gd name="T26" fmla="*/ 18 w 812"/>
                      <a:gd name="T27" fmla="*/ 5 h 564"/>
                      <a:gd name="T28" fmla="*/ 16 w 812"/>
                      <a:gd name="T29" fmla="*/ 4 h 564"/>
                      <a:gd name="T30" fmla="*/ 15 w 812"/>
                      <a:gd name="T31" fmla="*/ 4 h 564"/>
                      <a:gd name="T32" fmla="*/ 15 w 812"/>
                      <a:gd name="T33" fmla="*/ 5 h 564"/>
                      <a:gd name="T34" fmla="*/ 17 w 812"/>
                      <a:gd name="T35" fmla="*/ 6 h 564"/>
                      <a:gd name="T36" fmla="*/ 17 w 812"/>
                      <a:gd name="T37" fmla="*/ 7 h 564"/>
                      <a:gd name="T38" fmla="*/ 18 w 812"/>
                      <a:gd name="T39" fmla="*/ 7 h 564"/>
                      <a:gd name="T40" fmla="*/ 16 w 812"/>
                      <a:gd name="T41" fmla="*/ 7 h 564"/>
                      <a:gd name="T42" fmla="*/ 16 w 812"/>
                      <a:gd name="T43" fmla="*/ 6 h 564"/>
                      <a:gd name="T44" fmla="*/ 14 w 812"/>
                      <a:gd name="T45" fmla="*/ 5 h 564"/>
                      <a:gd name="T46" fmla="*/ 14 w 812"/>
                      <a:gd name="T47" fmla="*/ 4 h 564"/>
                      <a:gd name="T48" fmla="*/ 14 w 812"/>
                      <a:gd name="T49" fmla="*/ 3 h 564"/>
                      <a:gd name="T50" fmla="*/ 14 w 812"/>
                      <a:gd name="T51" fmla="*/ 3 h 564"/>
                      <a:gd name="T52" fmla="*/ 13 w 812"/>
                      <a:gd name="T53" fmla="*/ 3 h 564"/>
                      <a:gd name="T54" fmla="*/ 12 w 812"/>
                      <a:gd name="T55" fmla="*/ 2 h 564"/>
                      <a:gd name="T56" fmla="*/ 11 w 812"/>
                      <a:gd name="T57" fmla="*/ 2 h 564"/>
                      <a:gd name="T58" fmla="*/ 10 w 812"/>
                      <a:gd name="T59" fmla="*/ 2 h 564"/>
                      <a:gd name="T60" fmla="*/ 8 w 812"/>
                      <a:gd name="T61" fmla="*/ 3 h 564"/>
                      <a:gd name="T62" fmla="*/ 6 w 812"/>
                      <a:gd name="T63" fmla="*/ 3 h 564"/>
                      <a:gd name="T64" fmla="*/ 6 w 812"/>
                      <a:gd name="T65" fmla="*/ 3 h 564"/>
                      <a:gd name="T66" fmla="*/ 5 w 812"/>
                      <a:gd name="T67" fmla="*/ 4 h 564"/>
                      <a:gd name="T68" fmla="*/ 5 w 812"/>
                      <a:gd name="T69" fmla="*/ 4 h 564"/>
                      <a:gd name="T70" fmla="*/ 4 w 812"/>
                      <a:gd name="T71" fmla="*/ 5 h 564"/>
                      <a:gd name="T72" fmla="*/ 3 w 812"/>
                      <a:gd name="T73" fmla="*/ 5 h 564"/>
                      <a:gd name="T74" fmla="*/ 2 w 812"/>
                      <a:gd name="T75" fmla="*/ 3 h 564"/>
                      <a:gd name="T76" fmla="*/ 3 w 812"/>
                      <a:gd name="T77" fmla="*/ 2 h 564"/>
                      <a:gd name="T78" fmla="*/ 1 w 812"/>
                      <a:gd name="T79" fmla="*/ 2 h 564"/>
                      <a:gd name="T80" fmla="*/ 1 w 812"/>
                      <a:gd name="T81" fmla="*/ 2 h 564"/>
                      <a:gd name="T82" fmla="*/ 1 w 812"/>
                      <a:gd name="T83" fmla="*/ 2 h 564"/>
                      <a:gd name="T84" fmla="*/ 0 w 812"/>
                      <a:gd name="T85" fmla="*/ 1 h 564"/>
                      <a:gd name="T86" fmla="*/ 26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69" name="Freeform 52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1 w 43"/>
                      <a:gd name="T3" fmla="*/ 0 h 85"/>
                      <a:gd name="T4" fmla="*/ 1 w 43"/>
                      <a:gd name="T5" fmla="*/ 0 h 85"/>
                      <a:gd name="T6" fmla="*/ 1 w 43"/>
                      <a:gd name="T7" fmla="*/ 1 h 85"/>
                      <a:gd name="T8" fmla="*/ 0 w 43"/>
                      <a:gd name="T9" fmla="*/ 1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70" name="Freeform 53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1 w 44"/>
                      <a:gd name="T3" fmla="*/ 0 h 74"/>
                      <a:gd name="T4" fmla="*/ 1 w 44"/>
                      <a:gd name="T5" fmla="*/ 0 h 74"/>
                      <a:gd name="T6" fmla="*/ 1 w 44"/>
                      <a:gd name="T7" fmla="*/ 0 h 74"/>
                      <a:gd name="T8" fmla="*/ 0 w 44"/>
                      <a:gd name="T9" fmla="*/ 1 h 74"/>
                      <a:gd name="T10" fmla="*/ 0 w 44"/>
                      <a:gd name="T11" fmla="*/ 1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71" name="Freeform 54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72" name="Freeform 55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78 w 682"/>
                      <a:gd name="T1" fmla="*/ 76 h 557"/>
                      <a:gd name="T2" fmla="*/ 79 w 682"/>
                      <a:gd name="T3" fmla="*/ 74 h 557"/>
                      <a:gd name="T4" fmla="*/ 81 w 682"/>
                      <a:gd name="T5" fmla="*/ 67 h 557"/>
                      <a:gd name="T6" fmla="*/ 50 w 682"/>
                      <a:gd name="T7" fmla="*/ 47 h 557"/>
                      <a:gd name="T8" fmla="*/ 46 w 682"/>
                      <a:gd name="T9" fmla="*/ 57 h 557"/>
                      <a:gd name="T10" fmla="*/ 49 w 682"/>
                      <a:gd name="T11" fmla="*/ 90 h 557"/>
                      <a:gd name="T12" fmla="*/ 46 w 682"/>
                      <a:gd name="T13" fmla="*/ 81 h 557"/>
                      <a:gd name="T14" fmla="*/ 39 w 682"/>
                      <a:gd name="T15" fmla="*/ 71 h 557"/>
                      <a:gd name="T16" fmla="*/ 40 w 682"/>
                      <a:gd name="T17" fmla="*/ 67 h 557"/>
                      <a:gd name="T18" fmla="*/ 40 w 682"/>
                      <a:gd name="T19" fmla="*/ 64 h 557"/>
                      <a:gd name="T20" fmla="*/ 36 w 682"/>
                      <a:gd name="T21" fmla="*/ 61 h 557"/>
                      <a:gd name="T22" fmla="*/ 32 w 682"/>
                      <a:gd name="T23" fmla="*/ 57 h 557"/>
                      <a:gd name="T24" fmla="*/ 24 w 682"/>
                      <a:gd name="T25" fmla="*/ 58 h 557"/>
                      <a:gd name="T26" fmla="*/ 20 w 682"/>
                      <a:gd name="T27" fmla="*/ 59 h 557"/>
                      <a:gd name="T28" fmla="*/ 13 w 682"/>
                      <a:gd name="T29" fmla="*/ 59 h 557"/>
                      <a:gd name="T30" fmla="*/ 4 w 682"/>
                      <a:gd name="T31" fmla="*/ 51 h 557"/>
                      <a:gd name="T32" fmla="*/ 2 w 682"/>
                      <a:gd name="T33" fmla="*/ 48 h 557"/>
                      <a:gd name="T34" fmla="*/ 0 w 682"/>
                      <a:gd name="T35" fmla="*/ 43 h 557"/>
                      <a:gd name="T36" fmla="*/ 4 w 682"/>
                      <a:gd name="T37" fmla="*/ 35 h 557"/>
                      <a:gd name="T38" fmla="*/ 5 w 682"/>
                      <a:gd name="T39" fmla="*/ 29 h 557"/>
                      <a:gd name="T40" fmla="*/ 8 w 682"/>
                      <a:gd name="T41" fmla="*/ 24 h 557"/>
                      <a:gd name="T42" fmla="*/ 13 w 682"/>
                      <a:gd name="T43" fmla="*/ 19 h 557"/>
                      <a:gd name="T44" fmla="*/ 27 w 682"/>
                      <a:gd name="T45" fmla="*/ 11 h 557"/>
                      <a:gd name="T46" fmla="*/ 36 w 682"/>
                      <a:gd name="T47" fmla="*/ 5 h 557"/>
                      <a:gd name="T48" fmla="*/ 42 w 682"/>
                      <a:gd name="T49" fmla="*/ 1 h 557"/>
                      <a:gd name="T50" fmla="*/ 59 w 682"/>
                      <a:gd name="T51" fmla="*/ 1 h 557"/>
                      <a:gd name="T52" fmla="*/ 65 w 682"/>
                      <a:gd name="T53" fmla="*/ 0 h 557"/>
                      <a:gd name="T54" fmla="*/ 62 w 682"/>
                      <a:gd name="T55" fmla="*/ 6 h 557"/>
                      <a:gd name="T56" fmla="*/ 72 w 682"/>
                      <a:gd name="T57" fmla="*/ 14 h 557"/>
                      <a:gd name="T58" fmla="*/ 81 w 682"/>
                      <a:gd name="T59" fmla="*/ 12 h 557"/>
                      <a:gd name="T60" fmla="*/ 86 w 682"/>
                      <a:gd name="T61" fmla="*/ 13 h 557"/>
                      <a:gd name="T62" fmla="*/ 91 w 682"/>
                      <a:gd name="T63" fmla="*/ 16 h 557"/>
                      <a:gd name="T64" fmla="*/ 93 w 682"/>
                      <a:gd name="T65" fmla="*/ 31 h 557"/>
                      <a:gd name="T66" fmla="*/ 93 w 682"/>
                      <a:gd name="T67" fmla="*/ 39 h 557"/>
                      <a:gd name="T68" fmla="*/ 97 w 682"/>
                      <a:gd name="T69" fmla="*/ 46 h 557"/>
                      <a:gd name="T70" fmla="*/ 105 w 682"/>
                      <a:gd name="T71" fmla="*/ 49 h 557"/>
                      <a:gd name="T72" fmla="*/ 110 w 682"/>
                      <a:gd name="T73" fmla="*/ 48 h 557"/>
                      <a:gd name="T74" fmla="*/ 108 w 682"/>
                      <a:gd name="T75" fmla="*/ 55 h 557"/>
                      <a:gd name="T76" fmla="*/ 97 w 682"/>
                      <a:gd name="T77" fmla="*/ 67 h 557"/>
                      <a:gd name="T78" fmla="*/ 89 w 682"/>
                      <a:gd name="T79" fmla="*/ 79 h 557"/>
                      <a:gd name="T80" fmla="*/ 90 w 682"/>
                      <a:gd name="T81" fmla="*/ 83 h 557"/>
                      <a:gd name="T82" fmla="*/ 70 w 682"/>
                      <a:gd name="T83" fmla="*/ 90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73" name="Freeform 56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39 w 257"/>
                      <a:gd name="T1" fmla="*/ 57 h 347"/>
                      <a:gd name="T2" fmla="*/ 38 w 257"/>
                      <a:gd name="T3" fmla="*/ 50 h 347"/>
                      <a:gd name="T4" fmla="*/ 36 w 257"/>
                      <a:gd name="T5" fmla="*/ 48 h 347"/>
                      <a:gd name="T6" fmla="*/ 35 w 257"/>
                      <a:gd name="T7" fmla="*/ 44 h 347"/>
                      <a:gd name="T8" fmla="*/ 34 w 257"/>
                      <a:gd name="T9" fmla="*/ 42 h 347"/>
                      <a:gd name="T10" fmla="*/ 34 w 257"/>
                      <a:gd name="T11" fmla="*/ 38 h 347"/>
                      <a:gd name="T12" fmla="*/ 34 w 257"/>
                      <a:gd name="T13" fmla="*/ 35 h 347"/>
                      <a:gd name="T14" fmla="*/ 37 w 257"/>
                      <a:gd name="T15" fmla="*/ 33 h 347"/>
                      <a:gd name="T16" fmla="*/ 41 w 257"/>
                      <a:gd name="T17" fmla="*/ 32 h 347"/>
                      <a:gd name="T18" fmla="*/ 41 w 257"/>
                      <a:gd name="T19" fmla="*/ 22 h 347"/>
                      <a:gd name="T20" fmla="*/ 9 w 257"/>
                      <a:gd name="T21" fmla="*/ 16 h 347"/>
                      <a:gd name="T22" fmla="*/ 5 w 257"/>
                      <a:gd name="T23" fmla="*/ 16 h 347"/>
                      <a:gd name="T24" fmla="*/ 3 w 257"/>
                      <a:gd name="T25" fmla="*/ 17 h 347"/>
                      <a:gd name="T26" fmla="*/ 0 w 257"/>
                      <a:gd name="T27" fmla="*/ 25 h 347"/>
                      <a:gd name="T28" fmla="*/ 15 w 257"/>
                      <a:gd name="T29" fmla="*/ 57 h 347"/>
                      <a:gd name="T30" fmla="*/ 39 w 257"/>
                      <a:gd name="T31" fmla="*/ 5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hlink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74" name="Freeform 57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75" name="Freeform 58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76" name="Freeform 59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1 w 57"/>
                      <a:gd name="T1" fmla="*/ 0 h 30"/>
                      <a:gd name="T2" fmla="*/ 1 w 57"/>
                      <a:gd name="T3" fmla="*/ 0 h 30"/>
                      <a:gd name="T4" fmla="*/ 1 w 57"/>
                      <a:gd name="T5" fmla="*/ 0 h 30"/>
                      <a:gd name="T6" fmla="*/ 1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77" name="Freeform 60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16 w 693"/>
                      <a:gd name="T1" fmla="*/ 6 h 696"/>
                      <a:gd name="T2" fmla="*/ 13 w 693"/>
                      <a:gd name="T3" fmla="*/ 6 h 696"/>
                      <a:gd name="T4" fmla="*/ 11 w 693"/>
                      <a:gd name="T5" fmla="*/ 5 h 696"/>
                      <a:gd name="T6" fmla="*/ 9 w 693"/>
                      <a:gd name="T7" fmla="*/ 5 h 696"/>
                      <a:gd name="T8" fmla="*/ 8 w 693"/>
                      <a:gd name="T9" fmla="*/ 5 h 696"/>
                      <a:gd name="T10" fmla="*/ 9 w 693"/>
                      <a:gd name="T11" fmla="*/ 5 h 696"/>
                      <a:gd name="T12" fmla="*/ 10 w 693"/>
                      <a:gd name="T13" fmla="*/ 6 h 696"/>
                      <a:gd name="T14" fmla="*/ 11 w 693"/>
                      <a:gd name="T15" fmla="*/ 6 h 696"/>
                      <a:gd name="T16" fmla="*/ 11 w 693"/>
                      <a:gd name="T17" fmla="*/ 7 h 696"/>
                      <a:gd name="T18" fmla="*/ 10 w 693"/>
                      <a:gd name="T19" fmla="*/ 7 h 696"/>
                      <a:gd name="T20" fmla="*/ 9 w 693"/>
                      <a:gd name="T21" fmla="*/ 8 h 696"/>
                      <a:gd name="T22" fmla="*/ 7 w 693"/>
                      <a:gd name="T23" fmla="*/ 8 h 696"/>
                      <a:gd name="T24" fmla="*/ 3 w 693"/>
                      <a:gd name="T25" fmla="*/ 9 h 696"/>
                      <a:gd name="T26" fmla="*/ 3 w 693"/>
                      <a:gd name="T27" fmla="*/ 8 h 696"/>
                      <a:gd name="T28" fmla="*/ 1 w 693"/>
                      <a:gd name="T29" fmla="*/ 7 h 696"/>
                      <a:gd name="T30" fmla="*/ 1 w 693"/>
                      <a:gd name="T31" fmla="*/ 6 h 696"/>
                      <a:gd name="T32" fmla="*/ 2 w 693"/>
                      <a:gd name="T33" fmla="*/ 4 h 696"/>
                      <a:gd name="T34" fmla="*/ 0 w 693"/>
                      <a:gd name="T35" fmla="*/ 5 h 696"/>
                      <a:gd name="T36" fmla="*/ 3 w 693"/>
                      <a:gd name="T37" fmla="*/ 3 h 696"/>
                      <a:gd name="T38" fmla="*/ 4 w 693"/>
                      <a:gd name="T39" fmla="*/ 3 h 696"/>
                      <a:gd name="T40" fmla="*/ 1 w 693"/>
                      <a:gd name="T41" fmla="*/ 3 h 696"/>
                      <a:gd name="T42" fmla="*/ 0 w 693"/>
                      <a:gd name="T43" fmla="*/ 2 h 696"/>
                      <a:gd name="T44" fmla="*/ 1 w 693"/>
                      <a:gd name="T45" fmla="*/ 2 h 696"/>
                      <a:gd name="T46" fmla="*/ 3 w 693"/>
                      <a:gd name="T47" fmla="*/ 1 h 696"/>
                      <a:gd name="T48" fmla="*/ 7 w 693"/>
                      <a:gd name="T49" fmla="*/ 2 h 696"/>
                      <a:gd name="T50" fmla="*/ 7 w 693"/>
                      <a:gd name="T51" fmla="*/ 1 h 696"/>
                      <a:gd name="T52" fmla="*/ 9 w 693"/>
                      <a:gd name="T53" fmla="*/ 0 h 696"/>
                      <a:gd name="T54" fmla="*/ 12 w 693"/>
                      <a:gd name="T55" fmla="*/ 1 h 696"/>
                      <a:gd name="T56" fmla="*/ 11 w 693"/>
                      <a:gd name="T57" fmla="*/ 1 h 696"/>
                      <a:gd name="T58" fmla="*/ 10 w 693"/>
                      <a:gd name="T59" fmla="*/ 2 h 696"/>
                      <a:gd name="T60" fmla="*/ 12 w 693"/>
                      <a:gd name="T61" fmla="*/ 2 h 696"/>
                      <a:gd name="T62" fmla="*/ 12 w 693"/>
                      <a:gd name="T63" fmla="*/ 2 h 696"/>
                      <a:gd name="T64" fmla="*/ 14 w 693"/>
                      <a:gd name="T65" fmla="*/ 1 h 696"/>
                      <a:gd name="T66" fmla="*/ 16 w 693"/>
                      <a:gd name="T67" fmla="*/ 1 h 696"/>
                      <a:gd name="T68" fmla="*/ 17 w 693"/>
                      <a:gd name="T69" fmla="*/ 1 h 696"/>
                      <a:gd name="T70" fmla="*/ 18 w 693"/>
                      <a:gd name="T71" fmla="*/ 6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78" name="Freeform 61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134 w 931"/>
                      <a:gd name="T1" fmla="*/ 0 h 149"/>
                      <a:gd name="T2" fmla="*/ 23 w 931"/>
                      <a:gd name="T3" fmla="*/ 4 h 149"/>
                      <a:gd name="T4" fmla="*/ 15 w 931"/>
                      <a:gd name="T5" fmla="*/ 7 h 149"/>
                      <a:gd name="T6" fmla="*/ 10 w 931"/>
                      <a:gd name="T7" fmla="*/ 7 h 149"/>
                      <a:gd name="T8" fmla="*/ 4 w 931"/>
                      <a:gd name="T9" fmla="*/ 13 h 149"/>
                      <a:gd name="T10" fmla="*/ 0 w 931"/>
                      <a:gd name="T11" fmla="*/ 17 h 149"/>
                      <a:gd name="T12" fmla="*/ 10 w 931"/>
                      <a:gd name="T13" fmla="*/ 19 h 149"/>
                      <a:gd name="T14" fmla="*/ 16 w 931"/>
                      <a:gd name="T15" fmla="*/ 16 h 149"/>
                      <a:gd name="T16" fmla="*/ 18 w 931"/>
                      <a:gd name="T17" fmla="*/ 14 h 149"/>
                      <a:gd name="T18" fmla="*/ 27 w 931"/>
                      <a:gd name="T19" fmla="*/ 8 h 149"/>
                      <a:gd name="T20" fmla="*/ 35 w 931"/>
                      <a:gd name="T21" fmla="*/ 7 h 149"/>
                      <a:gd name="T22" fmla="*/ 38 w 931"/>
                      <a:gd name="T23" fmla="*/ 15 h 149"/>
                      <a:gd name="T24" fmla="*/ 30 w 931"/>
                      <a:gd name="T25" fmla="*/ 18 h 149"/>
                      <a:gd name="T26" fmla="*/ 37 w 931"/>
                      <a:gd name="T27" fmla="*/ 18 h 149"/>
                      <a:gd name="T28" fmla="*/ 41 w 931"/>
                      <a:gd name="T29" fmla="*/ 15 h 149"/>
                      <a:gd name="T30" fmla="*/ 43 w 931"/>
                      <a:gd name="T31" fmla="*/ 15 h 149"/>
                      <a:gd name="T32" fmla="*/ 41 w 931"/>
                      <a:gd name="T33" fmla="*/ 9 h 149"/>
                      <a:gd name="T34" fmla="*/ 43 w 931"/>
                      <a:gd name="T35" fmla="*/ 7 h 149"/>
                      <a:gd name="T36" fmla="*/ 45 w 931"/>
                      <a:gd name="T37" fmla="*/ 15 h 149"/>
                      <a:gd name="T38" fmla="*/ 43 w 931"/>
                      <a:gd name="T39" fmla="*/ 18 h 149"/>
                      <a:gd name="T40" fmla="*/ 48 w 931"/>
                      <a:gd name="T41" fmla="*/ 22 h 149"/>
                      <a:gd name="T42" fmla="*/ 49 w 931"/>
                      <a:gd name="T43" fmla="*/ 15 h 149"/>
                      <a:gd name="T44" fmla="*/ 53 w 931"/>
                      <a:gd name="T45" fmla="*/ 17 h 149"/>
                      <a:gd name="T46" fmla="*/ 62 w 931"/>
                      <a:gd name="T47" fmla="*/ 12 h 149"/>
                      <a:gd name="T48" fmla="*/ 67 w 931"/>
                      <a:gd name="T49" fmla="*/ 8 h 149"/>
                      <a:gd name="T50" fmla="*/ 71 w 931"/>
                      <a:gd name="T51" fmla="*/ 10 h 149"/>
                      <a:gd name="T52" fmla="*/ 74 w 931"/>
                      <a:gd name="T53" fmla="*/ 8 h 149"/>
                      <a:gd name="T54" fmla="*/ 70 w 931"/>
                      <a:gd name="T55" fmla="*/ 7 h 149"/>
                      <a:gd name="T56" fmla="*/ 77 w 931"/>
                      <a:gd name="T57" fmla="*/ 6 h 149"/>
                      <a:gd name="T58" fmla="*/ 88 w 931"/>
                      <a:gd name="T59" fmla="*/ 9 h 149"/>
                      <a:gd name="T60" fmla="*/ 95 w 931"/>
                      <a:gd name="T61" fmla="*/ 7 h 149"/>
                      <a:gd name="T62" fmla="*/ 95 w 931"/>
                      <a:gd name="T63" fmla="*/ 11 h 149"/>
                      <a:gd name="T64" fmla="*/ 92 w 931"/>
                      <a:gd name="T65" fmla="*/ 17 h 149"/>
                      <a:gd name="T66" fmla="*/ 99 w 931"/>
                      <a:gd name="T67" fmla="*/ 15 h 149"/>
                      <a:gd name="T68" fmla="*/ 101 w 931"/>
                      <a:gd name="T69" fmla="*/ 13 h 149"/>
                      <a:gd name="T70" fmla="*/ 105 w 931"/>
                      <a:gd name="T71" fmla="*/ 10 h 149"/>
                      <a:gd name="T72" fmla="*/ 129 w 931"/>
                      <a:gd name="T73" fmla="*/ 1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79" name="Freeform 62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1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80" name="Freeform 63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1 w 44"/>
                      <a:gd name="T3" fmla="*/ 0 h 32"/>
                      <a:gd name="T4" fmla="*/ 1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81" name="Freeform 64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1 w 76"/>
                      <a:gd name="T1" fmla="*/ 0 h 18"/>
                      <a:gd name="T2" fmla="*/ 1 w 76"/>
                      <a:gd name="T3" fmla="*/ 0 h 18"/>
                      <a:gd name="T4" fmla="*/ 1 w 76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82" name="Freeform 65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83" name="Freeform 66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1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</p:grpSp>
            <p:grpSp>
              <p:nvGrpSpPr>
                <p:cNvPr id="1085" name="Group 67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8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1 w 30"/>
                      <a:gd name="T9" fmla="*/ 0 h 42"/>
                      <a:gd name="T10" fmla="*/ 1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087" name="Freeform 69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088" name="Freeform 70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1 w 65"/>
                      <a:gd name="T3" fmla="*/ 0 h 46"/>
                      <a:gd name="T4" fmla="*/ 1 w 65"/>
                      <a:gd name="T5" fmla="*/ 0 h 46"/>
                      <a:gd name="T6" fmla="*/ 2 w 65"/>
                      <a:gd name="T7" fmla="*/ 0 h 46"/>
                      <a:gd name="T8" fmla="*/ 1 w 65"/>
                      <a:gd name="T9" fmla="*/ 0 h 46"/>
                      <a:gd name="T10" fmla="*/ 0 w 65"/>
                      <a:gd name="T11" fmla="*/ 1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089" name="Freeform 71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2 w 69"/>
                      <a:gd name="T5" fmla="*/ 0 h 47"/>
                      <a:gd name="T6" fmla="*/ 2 w 69"/>
                      <a:gd name="T7" fmla="*/ 0 h 47"/>
                      <a:gd name="T8" fmla="*/ 2 w 69"/>
                      <a:gd name="T9" fmla="*/ 0 h 47"/>
                      <a:gd name="T10" fmla="*/ 1 w 69"/>
                      <a:gd name="T11" fmla="*/ 0 h 47"/>
                      <a:gd name="T12" fmla="*/ 1 w 69"/>
                      <a:gd name="T13" fmla="*/ 1 h 47"/>
                      <a:gd name="T14" fmla="*/ 0 w 69"/>
                      <a:gd name="T15" fmla="*/ 1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090" name="Freeform 72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1 w 355"/>
                      <a:gd name="T3" fmla="*/ 0 h 277"/>
                      <a:gd name="T4" fmla="*/ 2 w 355"/>
                      <a:gd name="T5" fmla="*/ 0 h 277"/>
                      <a:gd name="T6" fmla="*/ 3 w 355"/>
                      <a:gd name="T7" fmla="*/ 1 h 277"/>
                      <a:gd name="T8" fmla="*/ 3 w 355"/>
                      <a:gd name="T9" fmla="*/ 1 h 277"/>
                      <a:gd name="T10" fmla="*/ 4 w 355"/>
                      <a:gd name="T11" fmla="*/ 1 h 277"/>
                      <a:gd name="T12" fmla="*/ 5 w 355"/>
                      <a:gd name="T13" fmla="*/ 2 h 277"/>
                      <a:gd name="T14" fmla="*/ 5 w 355"/>
                      <a:gd name="T15" fmla="*/ 2 h 277"/>
                      <a:gd name="T16" fmla="*/ 5 w 355"/>
                      <a:gd name="T17" fmla="*/ 2 h 277"/>
                      <a:gd name="T18" fmla="*/ 6 w 355"/>
                      <a:gd name="T19" fmla="*/ 2 h 277"/>
                      <a:gd name="T20" fmla="*/ 6 w 355"/>
                      <a:gd name="T21" fmla="*/ 2 h 277"/>
                      <a:gd name="T22" fmla="*/ 6 w 355"/>
                      <a:gd name="T23" fmla="*/ 3 h 277"/>
                      <a:gd name="T24" fmla="*/ 6 w 355"/>
                      <a:gd name="T25" fmla="*/ 3 h 277"/>
                      <a:gd name="T26" fmla="*/ 7 w 355"/>
                      <a:gd name="T27" fmla="*/ 3 h 277"/>
                      <a:gd name="T28" fmla="*/ 8 w 355"/>
                      <a:gd name="T29" fmla="*/ 3 h 277"/>
                      <a:gd name="T30" fmla="*/ 9 w 355"/>
                      <a:gd name="T31" fmla="*/ 3 h 277"/>
                      <a:gd name="T32" fmla="*/ 9 w 355"/>
                      <a:gd name="T33" fmla="*/ 3 h 277"/>
                      <a:gd name="T34" fmla="*/ 10 w 355"/>
                      <a:gd name="T35" fmla="*/ 3 h 277"/>
                      <a:gd name="T36" fmla="*/ 10 w 355"/>
                      <a:gd name="T37" fmla="*/ 3 h 277"/>
                      <a:gd name="T38" fmla="*/ 11 w 355"/>
                      <a:gd name="T39" fmla="*/ 3 h 277"/>
                      <a:gd name="T40" fmla="*/ 11 w 355"/>
                      <a:gd name="T41" fmla="*/ 3 h 277"/>
                      <a:gd name="T42" fmla="*/ 11 w 355"/>
                      <a:gd name="T43" fmla="*/ 3 h 277"/>
                      <a:gd name="T44" fmla="*/ 10 w 355"/>
                      <a:gd name="T45" fmla="*/ 3 h 277"/>
                      <a:gd name="T46" fmla="*/ 9 w 355"/>
                      <a:gd name="T47" fmla="*/ 3 h 277"/>
                      <a:gd name="T48" fmla="*/ 9 w 355"/>
                      <a:gd name="T49" fmla="*/ 3 h 277"/>
                      <a:gd name="T50" fmla="*/ 8 w 355"/>
                      <a:gd name="T51" fmla="*/ 3 h 277"/>
                      <a:gd name="T52" fmla="*/ 6 w 355"/>
                      <a:gd name="T53" fmla="*/ 3 h 277"/>
                      <a:gd name="T54" fmla="*/ 5 w 355"/>
                      <a:gd name="T55" fmla="*/ 3 h 277"/>
                      <a:gd name="T56" fmla="*/ 4 w 355"/>
                      <a:gd name="T57" fmla="*/ 2 h 277"/>
                      <a:gd name="T58" fmla="*/ 4 w 355"/>
                      <a:gd name="T59" fmla="*/ 2 h 277"/>
                      <a:gd name="T60" fmla="*/ 3 w 355"/>
                      <a:gd name="T61" fmla="*/ 2 h 277"/>
                      <a:gd name="T62" fmla="*/ 2 w 355"/>
                      <a:gd name="T63" fmla="*/ 1 h 277"/>
                      <a:gd name="T64" fmla="*/ 2 w 355"/>
                      <a:gd name="T65" fmla="*/ 1 h 277"/>
                      <a:gd name="T66" fmla="*/ 2 w 355"/>
                      <a:gd name="T67" fmla="*/ 1 h 277"/>
                      <a:gd name="T68" fmla="*/ 2 w 355"/>
                      <a:gd name="T69" fmla="*/ 1 h 277"/>
                      <a:gd name="T70" fmla="*/ 1 w 355"/>
                      <a:gd name="T71" fmla="*/ 1 h 277"/>
                      <a:gd name="T72" fmla="*/ 1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091" name="Freeform 73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2 w 156"/>
                      <a:gd name="T1" fmla="*/ 1 h 206"/>
                      <a:gd name="T2" fmla="*/ 2 w 156"/>
                      <a:gd name="T3" fmla="*/ 1 h 206"/>
                      <a:gd name="T4" fmla="*/ 2 w 156"/>
                      <a:gd name="T5" fmla="*/ 1 h 206"/>
                      <a:gd name="T6" fmla="*/ 3 w 156"/>
                      <a:gd name="T7" fmla="*/ 1 h 206"/>
                      <a:gd name="T8" fmla="*/ 4 w 156"/>
                      <a:gd name="T9" fmla="*/ 0 h 206"/>
                      <a:gd name="T10" fmla="*/ 4 w 156"/>
                      <a:gd name="T11" fmla="*/ 0 h 206"/>
                      <a:gd name="T12" fmla="*/ 4 w 156"/>
                      <a:gd name="T13" fmla="*/ 0 h 206"/>
                      <a:gd name="T14" fmla="*/ 5 w 156"/>
                      <a:gd name="T15" fmla="*/ 0 h 206"/>
                      <a:gd name="T16" fmla="*/ 5 w 156"/>
                      <a:gd name="T17" fmla="*/ 1 h 206"/>
                      <a:gd name="T18" fmla="*/ 4 w 156"/>
                      <a:gd name="T19" fmla="*/ 1 h 206"/>
                      <a:gd name="T20" fmla="*/ 4 w 156"/>
                      <a:gd name="T21" fmla="*/ 1 h 206"/>
                      <a:gd name="T22" fmla="*/ 5 w 156"/>
                      <a:gd name="T23" fmla="*/ 1 h 206"/>
                      <a:gd name="T24" fmla="*/ 5 w 156"/>
                      <a:gd name="T25" fmla="*/ 2 h 206"/>
                      <a:gd name="T26" fmla="*/ 4 w 156"/>
                      <a:gd name="T27" fmla="*/ 2 h 206"/>
                      <a:gd name="T28" fmla="*/ 4 w 156"/>
                      <a:gd name="T29" fmla="*/ 2 h 206"/>
                      <a:gd name="T30" fmla="*/ 3 w 156"/>
                      <a:gd name="T31" fmla="*/ 2 h 206"/>
                      <a:gd name="T32" fmla="*/ 3 w 156"/>
                      <a:gd name="T33" fmla="*/ 2 h 206"/>
                      <a:gd name="T34" fmla="*/ 3 w 156"/>
                      <a:gd name="T35" fmla="*/ 2 h 206"/>
                      <a:gd name="T36" fmla="*/ 3 w 156"/>
                      <a:gd name="T37" fmla="*/ 2 h 206"/>
                      <a:gd name="T38" fmla="*/ 3 w 156"/>
                      <a:gd name="T39" fmla="*/ 2 h 206"/>
                      <a:gd name="T40" fmla="*/ 3 w 156"/>
                      <a:gd name="T41" fmla="*/ 2 h 206"/>
                      <a:gd name="T42" fmla="*/ 2 w 156"/>
                      <a:gd name="T43" fmla="*/ 2 h 206"/>
                      <a:gd name="T44" fmla="*/ 1 w 156"/>
                      <a:gd name="T45" fmla="*/ 2 h 206"/>
                      <a:gd name="T46" fmla="*/ 1 w 156"/>
                      <a:gd name="T47" fmla="*/ 2 h 206"/>
                      <a:gd name="T48" fmla="*/ 0 w 156"/>
                      <a:gd name="T49" fmla="*/ 2 h 206"/>
                      <a:gd name="T50" fmla="*/ 0 w 156"/>
                      <a:gd name="T51" fmla="*/ 2 h 206"/>
                      <a:gd name="T52" fmla="*/ 0 w 156"/>
                      <a:gd name="T53" fmla="*/ 1 h 206"/>
                      <a:gd name="T54" fmla="*/ 1 w 156"/>
                      <a:gd name="T55" fmla="*/ 1 h 206"/>
                      <a:gd name="T56" fmla="*/ 1 w 156"/>
                      <a:gd name="T57" fmla="*/ 1 h 206"/>
                      <a:gd name="T58" fmla="*/ 1 w 156"/>
                      <a:gd name="T59" fmla="*/ 1 h 206"/>
                      <a:gd name="T60" fmla="*/ 2 w 156"/>
                      <a:gd name="T61" fmla="*/ 1 h 206"/>
                      <a:gd name="T62" fmla="*/ 2 w 156"/>
                      <a:gd name="T63" fmla="*/ 1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092" name="Freeform 74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2 w 109"/>
                      <a:gd name="T5" fmla="*/ 0 h 38"/>
                      <a:gd name="T6" fmla="*/ 3 w 109"/>
                      <a:gd name="T7" fmla="*/ 0 h 38"/>
                      <a:gd name="T8" fmla="*/ 3 w 109"/>
                      <a:gd name="T9" fmla="*/ 0 h 38"/>
                      <a:gd name="T10" fmla="*/ 3 w 109"/>
                      <a:gd name="T11" fmla="*/ 0 h 38"/>
                      <a:gd name="T12" fmla="*/ 2 w 109"/>
                      <a:gd name="T13" fmla="*/ 0 h 38"/>
                      <a:gd name="T14" fmla="*/ 1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093" name="Freeform 75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1 w 76"/>
                      <a:gd name="T5" fmla="*/ 0 h 104"/>
                      <a:gd name="T6" fmla="*/ 2 w 76"/>
                      <a:gd name="T7" fmla="*/ 0 h 104"/>
                      <a:gd name="T8" fmla="*/ 1 w 76"/>
                      <a:gd name="T9" fmla="*/ 0 h 104"/>
                      <a:gd name="T10" fmla="*/ 2 w 76"/>
                      <a:gd name="T11" fmla="*/ 1 h 104"/>
                      <a:gd name="T12" fmla="*/ 2 w 76"/>
                      <a:gd name="T13" fmla="*/ 1 h 104"/>
                      <a:gd name="T14" fmla="*/ 1 w 76"/>
                      <a:gd name="T15" fmla="*/ 1 h 104"/>
                      <a:gd name="T16" fmla="*/ 1 w 76"/>
                      <a:gd name="T17" fmla="*/ 1 h 104"/>
                      <a:gd name="T18" fmla="*/ 1 w 76"/>
                      <a:gd name="T19" fmla="*/ 1 h 104"/>
                      <a:gd name="T20" fmla="*/ 1 w 76"/>
                      <a:gd name="T21" fmla="*/ 1 h 104"/>
                      <a:gd name="T22" fmla="*/ 1 w 76"/>
                      <a:gd name="T23" fmla="*/ 1 h 104"/>
                      <a:gd name="T24" fmla="*/ 0 w 76"/>
                      <a:gd name="T25" fmla="*/ 1 h 104"/>
                      <a:gd name="T26" fmla="*/ 0 w 76"/>
                      <a:gd name="T27" fmla="*/ 1 h 104"/>
                      <a:gd name="T28" fmla="*/ 0 w 76"/>
                      <a:gd name="T29" fmla="*/ 1 h 104"/>
                      <a:gd name="T30" fmla="*/ 0 w 76"/>
                      <a:gd name="T31" fmla="*/ 1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094" name="Freeform 76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1 w 37"/>
                      <a:gd name="T7" fmla="*/ 0 h 61"/>
                      <a:gd name="T8" fmla="*/ 0 w 37"/>
                      <a:gd name="T9" fmla="*/ 1 h 61"/>
                      <a:gd name="T10" fmla="*/ 0 w 37"/>
                      <a:gd name="T11" fmla="*/ 1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095" name="Freeform 77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1 w 49"/>
                      <a:gd name="T3" fmla="*/ 0 h 29"/>
                      <a:gd name="T4" fmla="*/ 1 w 49"/>
                      <a:gd name="T5" fmla="*/ 0 h 29"/>
                      <a:gd name="T6" fmla="*/ 1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096" name="Freeform 78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1 w 61"/>
                      <a:gd name="T1" fmla="*/ 1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1 w 61"/>
                      <a:gd name="T9" fmla="*/ 0 h 48"/>
                      <a:gd name="T10" fmla="*/ 2 w 61"/>
                      <a:gd name="T11" fmla="*/ 0 h 48"/>
                      <a:gd name="T12" fmla="*/ 2 w 61"/>
                      <a:gd name="T13" fmla="*/ 0 h 48"/>
                      <a:gd name="T14" fmla="*/ 2 w 61"/>
                      <a:gd name="T15" fmla="*/ 0 h 48"/>
                      <a:gd name="T16" fmla="*/ 1 w 61"/>
                      <a:gd name="T17" fmla="*/ 1 h 48"/>
                      <a:gd name="T18" fmla="*/ 1 w 61"/>
                      <a:gd name="T19" fmla="*/ 1 h 48"/>
                      <a:gd name="T20" fmla="*/ 1 w 61"/>
                      <a:gd name="T21" fmla="*/ 1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097" name="Freeform 79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2 w 286"/>
                      <a:gd name="T1" fmla="*/ 0 h 182"/>
                      <a:gd name="T2" fmla="*/ 1 w 286"/>
                      <a:gd name="T3" fmla="*/ 0 h 182"/>
                      <a:gd name="T4" fmla="*/ 1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1 h 182"/>
                      <a:gd name="T10" fmla="*/ 0 w 286"/>
                      <a:gd name="T11" fmla="*/ 1 h 182"/>
                      <a:gd name="T12" fmla="*/ 1 w 286"/>
                      <a:gd name="T13" fmla="*/ 1 h 182"/>
                      <a:gd name="T14" fmla="*/ 1 w 286"/>
                      <a:gd name="T15" fmla="*/ 1 h 182"/>
                      <a:gd name="T16" fmla="*/ 2 w 286"/>
                      <a:gd name="T17" fmla="*/ 1 h 182"/>
                      <a:gd name="T18" fmla="*/ 3 w 286"/>
                      <a:gd name="T19" fmla="*/ 1 h 182"/>
                      <a:gd name="T20" fmla="*/ 3 w 286"/>
                      <a:gd name="T21" fmla="*/ 1 h 182"/>
                      <a:gd name="T22" fmla="*/ 3 w 286"/>
                      <a:gd name="T23" fmla="*/ 1 h 182"/>
                      <a:gd name="T24" fmla="*/ 3 w 286"/>
                      <a:gd name="T25" fmla="*/ 2 h 182"/>
                      <a:gd name="T26" fmla="*/ 3 w 286"/>
                      <a:gd name="T27" fmla="*/ 2 h 182"/>
                      <a:gd name="T28" fmla="*/ 4 w 286"/>
                      <a:gd name="T29" fmla="*/ 2 h 182"/>
                      <a:gd name="T30" fmla="*/ 5 w 286"/>
                      <a:gd name="T31" fmla="*/ 2 h 182"/>
                      <a:gd name="T32" fmla="*/ 6 w 286"/>
                      <a:gd name="T33" fmla="*/ 2 h 182"/>
                      <a:gd name="T34" fmla="*/ 6 w 286"/>
                      <a:gd name="T35" fmla="*/ 2 h 182"/>
                      <a:gd name="T36" fmla="*/ 6 w 286"/>
                      <a:gd name="T37" fmla="*/ 2 h 182"/>
                      <a:gd name="T38" fmla="*/ 6 w 286"/>
                      <a:gd name="T39" fmla="*/ 2 h 182"/>
                      <a:gd name="T40" fmla="*/ 6 w 286"/>
                      <a:gd name="T41" fmla="*/ 1 h 182"/>
                      <a:gd name="T42" fmla="*/ 7 w 286"/>
                      <a:gd name="T43" fmla="*/ 2 h 182"/>
                      <a:gd name="T44" fmla="*/ 7 w 286"/>
                      <a:gd name="T45" fmla="*/ 2 h 182"/>
                      <a:gd name="T46" fmla="*/ 8 w 286"/>
                      <a:gd name="T47" fmla="*/ 2 h 182"/>
                      <a:gd name="T48" fmla="*/ 9 w 286"/>
                      <a:gd name="T49" fmla="*/ 2 h 182"/>
                      <a:gd name="T50" fmla="*/ 9 w 286"/>
                      <a:gd name="T51" fmla="*/ 2 h 182"/>
                      <a:gd name="T52" fmla="*/ 9 w 286"/>
                      <a:gd name="T53" fmla="*/ 2 h 182"/>
                      <a:gd name="T54" fmla="*/ 9 w 286"/>
                      <a:gd name="T55" fmla="*/ 2 h 182"/>
                      <a:gd name="T56" fmla="*/ 9 w 286"/>
                      <a:gd name="T57" fmla="*/ 2 h 182"/>
                      <a:gd name="T58" fmla="*/ 8 w 286"/>
                      <a:gd name="T59" fmla="*/ 2 h 182"/>
                      <a:gd name="T60" fmla="*/ 8 w 286"/>
                      <a:gd name="T61" fmla="*/ 1 h 182"/>
                      <a:gd name="T62" fmla="*/ 8 w 286"/>
                      <a:gd name="T63" fmla="*/ 1 h 182"/>
                      <a:gd name="T64" fmla="*/ 7 w 286"/>
                      <a:gd name="T65" fmla="*/ 1 h 182"/>
                      <a:gd name="T66" fmla="*/ 7 w 286"/>
                      <a:gd name="T67" fmla="*/ 1 h 182"/>
                      <a:gd name="T68" fmla="*/ 6 w 286"/>
                      <a:gd name="T69" fmla="*/ 1 h 182"/>
                      <a:gd name="T70" fmla="*/ 6 w 286"/>
                      <a:gd name="T71" fmla="*/ 0 h 182"/>
                      <a:gd name="T72" fmla="*/ 5 w 286"/>
                      <a:gd name="T73" fmla="*/ 0 h 182"/>
                      <a:gd name="T74" fmla="*/ 4 w 286"/>
                      <a:gd name="T75" fmla="*/ 0 h 182"/>
                      <a:gd name="T76" fmla="*/ 3 w 286"/>
                      <a:gd name="T77" fmla="*/ 0 h 182"/>
                      <a:gd name="T78" fmla="*/ 3 w 286"/>
                      <a:gd name="T79" fmla="*/ 0 h 182"/>
                      <a:gd name="T80" fmla="*/ 3 w 286"/>
                      <a:gd name="T81" fmla="*/ 0 h 182"/>
                      <a:gd name="T82" fmla="*/ 2 w 286"/>
                      <a:gd name="T83" fmla="*/ 0 h 182"/>
                      <a:gd name="T84" fmla="*/ 2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098" name="Freeform 80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1 h 78"/>
                      <a:gd name="T2" fmla="*/ 1 w 78"/>
                      <a:gd name="T3" fmla="*/ 1 h 78"/>
                      <a:gd name="T4" fmla="*/ 1 w 78"/>
                      <a:gd name="T5" fmla="*/ 1 h 78"/>
                      <a:gd name="T6" fmla="*/ 2 w 78"/>
                      <a:gd name="T7" fmla="*/ 0 h 78"/>
                      <a:gd name="T8" fmla="*/ 1 w 78"/>
                      <a:gd name="T9" fmla="*/ 0 h 78"/>
                      <a:gd name="T10" fmla="*/ 1 w 78"/>
                      <a:gd name="T11" fmla="*/ 0 h 78"/>
                      <a:gd name="T12" fmla="*/ 3 w 78"/>
                      <a:gd name="T13" fmla="*/ 0 h 78"/>
                      <a:gd name="T14" fmla="*/ 2 w 78"/>
                      <a:gd name="T15" fmla="*/ 1 h 78"/>
                      <a:gd name="T16" fmla="*/ 1 w 78"/>
                      <a:gd name="T17" fmla="*/ 1 h 78"/>
                      <a:gd name="T18" fmla="*/ 0 w 78"/>
                      <a:gd name="T19" fmla="*/ 1 h 78"/>
                      <a:gd name="T20" fmla="*/ 0 w 78"/>
                      <a:gd name="T21" fmla="*/ 1 h 78"/>
                      <a:gd name="T22" fmla="*/ 0 w 78"/>
                      <a:gd name="T23" fmla="*/ 1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099" name="Freeform 81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00" name="Freeform 82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01" name="Freeform 83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02" name="Freeform 84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1 h 80"/>
                      <a:gd name="T2" fmla="*/ 0 w 80"/>
                      <a:gd name="T3" fmla="*/ 0 h 80"/>
                      <a:gd name="T4" fmla="*/ 1 w 80"/>
                      <a:gd name="T5" fmla="*/ 0 h 80"/>
                      <a:gd name="T6" fmla="*/ 2 w 80"/>
                      <a:gd name="T7" fmla="*/ 0 h 80"/>
                      <a:gd name="T8" fmla="*/ 2 w 80"/>
                      <a:gd name="T9" fmla="*/ 0 h 80"/>
                      <a:gd name="T10" fmla="*/ 3 w 80"/>
                      <a:gd name="T11" fmla="*/ 1 h 80"/>
                      <a:gd name="T12" fmla="*/ 3 w 80"/>
                      <a:gd name="T13" fmla="*/ 1 h 80"/>
                      <a:gd name="T14" fmla="*/ 2 w 80"/>
                      <a:gd name="T15" fmla="*/ 1 h 80"/>
                      <a:gd name="T16" fmla="*/ 2 w 80"/>
                      <a:gd name="T17" fmla="*/ 1 h 80"/>
                      <a:gd name="T18" fmla="*/ 1 w 80"/>
                      <a:gd name="T19" fmla="*/ 1 h 80"/>
                      <a:gd name="T20" fmla="*/ 1 w 80"/>
                      <a:gd name="T21" fmla="*/ 1 h 80"/>
                      <a:gd name="T22" fmla="*/ 1 w 80"/>
                      <a:gd name="T23" fmla="*/ 0 h 80"/>
                      <a:gd name="T24" fmla="*/ 1 w 80"/>
                      <a:gd name="T25" fmla="*/ 1 h 80"/>
                      <a:gd name="T26" fmla="*/ 0 w 80"/>
                      <a:gd name="T27" fmla="*/ 1 h 80"/>
                      <a:gd name="T28" fmla="*/ 0 w 80"/>
                      <a:gd name="T29" fmla="*/ 1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03" name="Freeform 85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1 h 174"/>
                      <a:gd name="T2" fmla="*/ 1 w 94"/>
                      <a:gd name="T3" fmla="*/ 2 h 174"/>
                      <a:gd name="T4" fmla="*/ 1 w 94"/>
                      <a:gd name="T5" fmla="*/ 1 h 174"/>
                      <a:gd name="T6" fmla="*/ 2 w 94"/>
                      <a:gd name="T7" fmla="*/ 1 h 174"/>
                      <a:gd name="T8" fmla="*/ 2 w 94"/>
                      <a:gd name="T9" fmla="*/ 2 h 174"/>
                      <a:gd name="T10" fmla="*/ 2 w 94"/>
                      <a:gd name="T11" fmla="*/ 2 h 174"/>
                      <a:gd name="T12" fmla="*/ 3 w 94"/>
                      <a:gd name="T13" fmla="*/ 2 h 174"/>
                      <a:gd name="T14" fmla="*/ 2 w 94"/>
                      <a:gd name="T15" fmla="*/ 2 h 174"/>
                      <a:gd name="T16" fmla="*/ 3 w 94"/>
                      <a:gd name="T17" fmla="*/ 2 h 174"/>
                      <a:gd name="T18" fmla="*/ 3 w 94"/>
                      <a:gd name="T19" fmla="*/ 2 h 174"/>
                      <a:gd name="T20" fmla="*/ 3 w 94"/>
                      <a:gd name="T21" fmla="*/ 1 h 174"/>
                      <a:gd name="T22" fmla="*/ 2 w 94"/>
                      <a:gd name="T23" fmla="*/ 1 h 174"/>
                      <a:gd name="T24" fmla="*/ 2 w 94"/>
                      <a:gd name="T25" fmla="*/ 1 h 174"/>
                      <a:gd name="T26" fmla="*/ 1 w 94"/>
                      <a:gd name="T27" fmla="*/ 1 h 174"/>
                      <a:gd name="T28" fmla="*/ 1 w 94"/>
                      <a:gd name="T29" fmla="*/ 1 h 174"/>
                      <a:gd name="T30" fmla="*/ 1 w 94"/>
                      <a:gd name="T31" fmla="*/ 1 h 174"/>
                      <a:gd name="T32" fmla="*/ 1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1 h 174"/>
                      <a:gd name="T38" fmla="*/ 0 w 94"/>
                      <a:gd name="T39" fmla="*/ 1 h 174"/>
                      <a:gd name="T40" fmla="*/ 0 w 94"/>
                      <a:gd name="T41" fmla="*/ 1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04" name="Freeform 86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1 w 32"/>
                      <a:gd name="T5" fmla="*/ 0 h 50"/>
                      <a:gd name="T6" fmla="*/ 1 w 32"/>
                      <a:gd name="T7" fmla="*/ 0 h 50"/>
                      <a:gd name="T8" fmla="*/ 1 w 32"/>
                      <a:gd name="T9" fmla="*/ 0 h 50"/>
                      <a:gd name="T10" fmla="*/ 1 w 32"/>
                      <a:gd name="T11" fmla="*/ 0 h 50"/>
                      <a:gd name="T12" fmla="*/ 1 w 32"/>
                      <a:gd name="T13" fmla="*/ 1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05" name="Freeform 87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1 h 50"/>
                      <a:gd name="T2" fmla="*/ 1 w 43"/>
                      <a:gd name="T3" fmla="*/ 0 h 50"/>
                      <a:gd name="T4" fmla="*/ 1 w 43"/>
                      <a:gd name="T5" fmla="*/ 0 h 50"/>
                      <a:gd name="T6" fmla="*/ 1 w 43"/>
                      <a:gd name="T7" fmla="*/ 0 h 50"/>
                      <a:gd name="T8" fmla="*/ 0 w 43"/>
                      <a:gd name="T9" fmla="*/ 1 h 50"/>
                      <a:gd name="T10" fmla="*/ 0 w 43"/>
                      <a:gd name="T11" fmla="*/ 1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06" name="Freeform 88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07" name="Freeform 89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08" name="Freeform 90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0 w 47"/>
                      <a:gd name="T1" fmla="*/ 2 h 165"/>
                      <a:gd name="T2" fmla="*/ 0 w 47"/>
                      <a:gd name="T3" fmla="*/ 1 h 165"/>
                      <a:gd name="T4" fmla="*/ 0 w 47"/>
                      <a:gd name="T5" fmla="*/ 1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1 w 47"/>
                      <a:gd name="T11" fmla="*/ 0 h 165"/>
                      <a:gd name="T12" fmla="*/ 1 w 47"/>
                      <a:gd name="T13" fmla="*/ 0 h 165"/>
                      <a:gd name="T14" fmla="*/ 2 w 47"/>
                      <a:gd name="T15" fmla="*/ 1 h 165"/>
                      <a:gd name="T16" fmla="*/ 1 w 47"/>
                      <a:gd name="T17" fmla="*/ 1 h 165"/>
                      <a:gd name="T18" fmla="*/ 1 w 47"/>
                      <a:gd name="T19" fmla="*/ 2 h 165"/>
                      <a:gd name="T20" fmla="*/ 1 w 47"/>
                      <a:gd name="T21" fmla="*/ 2 h 165"/>
                      <a:gd name="T22" fmla="*/ 1 w 47"/>
                      <a:gd name="T23" fmla="*/ 2 h 165"/>
                      <a:gd name="T24" fmla="*/ 1 w 47"/>
                      <a:gd name="T25" fmla="*/ 2 h 165"/>
                      <a:gd name="T26" fmla="*/ 0 w 47"/>
                      <a:gd name="T27" fmla="*/ 2 h 165"/>
                      <a:gd name="T28" fmla="*/ 0 w 47"/>
                      <a:gd name="T29" fmla="*/ 2 h 165"/>
                      <a:gd name="T30" fmla="*/ 0 w 47"/>
                      <a:gd name="T31" fmla="*/ 2 h 165"/>
                      <a:gd name="T32" fmla="*/ 0 w 47"/>
                      <a:gd name="T33" fmla="*/ 2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09" name="Freeform 91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1 w 138"/>
                      <a:gd name="T1" fmla="*/ 1 h 103"/>
                      <a:gd name="T2" fmla="*/ 1 w 138"/>
                      <a:gd name="T3" fmla="*/ 1 h 103"/>
                      <a:gd name="T4" fmla="*/ 2 w 138"/>
                      <a:gd name="T5" fmla="*/ 0 h 103"/>
                      <a:gd name="T6" fmla="*/ 2 w 138"/>
                      <a:gd name="T7" fmla="*/ 1 h 103"/>
                      <a:gd name="T8" fmla="*/ 2 w 138"/>
                      <a:gd name="T9" fmla="*/ 1 h 103"/>
                      <a:gd name="T10" fmla="*/ 3 w 138"/>
                      <a:gd name="T11" fmla="*/ 1 h 103"/>
                      <a:gd name="T12" fmla="*/ 4 w 138"/>
                      <a:gd name="T13" fmla="*/ 0 h 103"/>
                      <a:gd name="T14" fmla="*/ 4 w 138"/>
                      <a:gd name="T15" fmla="*/ 0 h 103"/>
                      <a:gd name="T16" fmla="*/ 5 w 138"/>
                      <a:gd name="T17" fmla="*/ 0 h 103"/>
                      <a:gd name="T18" fmla="*/ 3 w 138"/>
                      <a:gd name="T19" fmla="*/ 1 h 103"/>
                      <a:gd name="T20" fmla="*/ 3 w 138"/>
                      <a:gd name="T21" fmla="*/ 1 h 103"/>
                      <a:gd name="T22" fmla="*/ 2 w 138"/>
                      <a:gd name="T23" fmla="*/ 1 h 103"/>
                      <a:gd name="T24" fmla="*/ 2 w 138"/>
                      <a:gd name="T25" fmla="*/ 1 h 103"/>
                      <a:gd name="T26" fmla="*/ 1 w 138"/>
                      <a:gd name="T27" fmla="*/ 1 h 103"/>
                      <a:gd name="T28" fmla="*/ 1 w 138"/>
                      <a:gd name="T29" fmla="*/ 1 h 103"/>
                      <a:gd name="T30" fmla="*/ 1 w 138"/>
                      <a:gd name="T31" fmla="*/ 1 h 103"/>
                      <a:gd name="T32" fmla="*/ 0 w 138"/>
                      <a:gd name="T33" fmla="*/ 1 h 103"/>
                      <a:gd name="T34" fmla="*/ 0 w 138"/>
                      <a:gd name="T35" fmla="*/ 1 h 103"/>
                      <a:gd name="T36" fmla="*/ 1 w 138"/>
                      <a:gd name="T37" fmla="*/ 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10" name="Freeform 92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5 w 188"/>
                      <a:gd name="T1" fmla="*/ 0 h 214"/>
                      <a:gd name="T2" fmla="*/ 5 w 188"/>
                      <a:gd name="T3" fmla="*/ 0 h 214"/>
                      <a:gd name="T4" fmla="*/ 6 w 188"/>
                      <a:gd name="T5" fmla="*/ 0 h 214"/>
                      <a:gd name="T6" fmla="*/ 6 w 188"/>
                      <a:gd name="T7" fmla="*/ 0 h 214"/>
                      <a:gd name="T8" fmla="*/ 6 w 188"/>
                      <a:gd name="T9" fmla="*/ 1 h 214"/>
                      <a:gd name="T10" fmla="*/ 6 w 188"/>
                      <a:gd name="T11" fmla="*/ 1 h 214"/>
                      <a:gd name="T12" fmla="*/ 6 w 188"/>
                      <a:gd name="T13" fmla="*/ 1 h 214"/>
                      <a:gd name="T14" fmla="*/ 5 w 188"/>
                      <a:gd name="T15" fmla="*/ 2 h 214"/>
                      <a:gd name="T16" fmla="*/ 5 w 188"/>
                      <a:gd name="T17" fmla="*/ 2 h 214"/>
                      <a:gd name="T18" fmla="*/ 4 w 188"/>
                      <a:gd name="T19" fmla="*/ 2 h 214"/>
                      <a:gd name="T20" fmla="*/ 4 w 188"/>
                      <a:gd name="T21" fmla="*/ 2 h 214"/>
                      <a:gd name="T22" fmla="*/ 3 w 188"/>
                      <a:gd name="T23" fmla="*/ 2 h 214"/>
                      <a:gd name="T24" fmla="*/ 3 w 188"/>
                      <a:gd name="T25" fmla="*/ 2 h 214"/>
                      <a:gd name="T26" fmla="*/ 3 w 188"/>
                      <a:gd name="T27" fmla="*/ 2 h 214"/>
                      <a:gd name="T28" fmla="*/ 2 w 188"/>
                      <a:gd name="T29" fmla="*/ 2 h 214"/>
                      <a:gd name="T30" fmla="*/ 3 w 188"/>
                      <a:gd name="T31" fmla="*/ 2 h 214"/>
                      <a:gd name="T32" fmla="*/ 3 w 188"/>
                      <a:gd name="T33" fmla="*/ 2 h 214"/>
                      <a:gd name="T34" fmla="*/ 2 w 188"/>
                      <a:gd name="T35" fmla="*/ 2 h 214"/>
                      <a:gd name="T36" fmla="*/ 1 w 188"/>
                      <a:gd name="T37" fmla="*/ 2 h 214"/>
                      <a:gd name="T38" fmla="*/ 1 w 188"/>
                      <a:gd name="T39" fmla="*/ 2 h 214"/>
                      <a:gd name="T40" fmla="*/ 2 w 188"/>
                      <a:gd name="T41" fmla="*/ 2 h 214"/>
                      <a:gd name="T42" fmla="*/ 1 w 188"/>
                      <a:gd name="T43" fmla="*/ 2 h 214"/>
                      <a:gd name="T44" fmla="*/ 1 w 188"/>
                      <a:gd name="T45" fmla="*/ 2 h 214"/>
                      <a:gd name="T46" fmla="*/ 1 w 188"/>
                      <a:gd name="T47" fmla="*/ 2 h 214"/>
                      <a:gd name="T48" fmla="*/ 0 w 188"/>
                      <a:gd name="T49" fmla="*/ 3 h 214"/>
                      <a:gd name="T50" fmla="*/ 0 w 188"/>
                      <a:gd name="T51" fmla="*/ 3 h 214"/>
                      <a:gd name="T52" fmla="*/ 0 w 188"/>
                      <a:gd name="T53" fmla="*/ 2 h 214"/>
                      <a:gd name="T54" fmla="*/ 0 w 188"/>
                      <a:gd name="T55" fmla="*/ 2 h 214"/>
                      <a:gd name="T56" fmla="*/ 0 w 188"/>
                      <a:gd name="T57" fmla="*/ 2 h 214"/>
                      <a:gd name="T58" fmla="*/ 1 w 188"/>
                      <a:gd name="T59" fmla="*/ 2 h 214"/>
                      <a:gd name="T60" fmla="*/ 1 w 188"/>
                      <a:gd name="T61" fmla="*/ 1 h 214"/>
                      <a:gd name="T62" fmla="*/ 3 w 188"/>
                      <a:gd name="T63" fmla="*/ 1 h 214"/>
                      <a:gd name="T64" fmla="*/ 3 w 188"/>
                      <a:gd name="T65" fmla="*/ 1 h 214"/>
                      <a:gd name="T66" fmla="*/ 4 w 188"/>
                      <a:gd name="T67" fmla="*/ 1 h 214"/>
                      <a:gd name="T68" fmla="*/ 4 w 188"/>
                      <a:gd name="T69" fmla="*/ 1 h 214"/>
                      <a:gd name="T70" fmla="*/ 4 w 188"/>
                      <a:gd name="T71" fmla="*/ 1 h 214"/>
                      <a:gd name="T72" fmla="*/ 5 w 188"/>
                      <a:gd name="T73" fmla="*/ 1 h 214"/>
                      <a:gd name="T74" fmla="*/ 5 w 188"/>
                      <a:gd name="T75" fmla="*/ 1 h 214"/>
                      <a:gd name="T76" fmla="*/ 5 w 188"/>
                      <a:gd name="T77" fmla="*/ 0 h 214"/>
                      <a:gd name="T78" fmla="*/ 5 w 188"/>
                      <a:gd name="T79" fmla="*/ 0 h 214"/>
                      <a:gd name="T80" fmla="*/ 5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11" name="Freeform 93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12" name="Freeform 94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27 w 812"/>
                      <a:gd name="T1" fmla="*/ 0 h 564"/>
                      <a:gd name="T2" fmla="*/ 26 w 812"/>
                      <a:gd name="T3" fmla="*/ 1 h 564"/>
                      <a:gd name="T4" fmla="*/ 25 w 812"/>
                      <a:gd name="T5" fmla="*/ 2 h 564"/>
                      <a:gd name="T6" fmla="*/ 24 w 812"/>
                      <a:gd name="T7" fmla="*/ 2 h 564"/>
                      <a:gd name="T8" fmla="*/ 21 w 812"/>
                      <a:gd name="T9" fmla="*/ 2 h 564"/>
                      <a:gd name="T10" fmla="*/ 21 w 812"/>
                      <a:gd name="T11" fmla="*/ 3 h 564"/>
                      <a:gd name="T12" fmla="*/ 20 w 812"/>
                      <a:gd name="T13" fmla="*/ 3 h 564"/>
                      <a:gd name="T14" fmla="*/ 21 w 812"/>
                      <a:gd name="T15" fmla="*/ 2 h 564"/>
                      <a:gd name="T16" fmla="*/ 19 w 812"/>
                      <a:gd name="T17" fmla="*/ 2 h 564"/>
                      <a:gd name="T18" fmla="*/ 19 w 812"/>
                      <a:gd name="T19" fmla="*/ 3 h 564"/>
                      <a:gd name="T20" fmla="*/ 20 w 812"/>
                      <a:gd name="T21" fmla="*/ 4 h 564"/>
                      <a:gd name="T22" fmla="*/ 20 w 812"/>
                      <a:gd name="T23" fmla="*/ 5 h 564"/>
                      <a:gd name="T24" fmla="*/ 18 w 812"/>
                      <a:gd name="T25" fmla="*/ 5 h 564"/>
                      <a:gd name="T26" fmla="*/ 18 w 812"/>
                      <a:gd name="T27" fmla="*/ 5 h 564"/>
                      <a:gd name="T28" fmla="*/ 16 w 812"/>
                      <a:gd name="T29" fmla="*/ 4 h 564"/>
                      <a:gd name="T30" fmla="*/ 15 w 812"/>
                      <a:gd name="T31" fmla="*/ 4 h 564"/>
                      <a:gd name="T32" fmla="*/ 15 w 812"/>
                      <a:gd name="T33" fmla="*/ 5 h 564"/>
                      <a:gd name="T34" fmla="*/ 17 w 812"/>
                      <a:gd name="T35" fmla="*/ 6 h 564"/>
                      <a:gd name="T36" fmla="*/ 17 w 812"/>
                      <a:gd name="T37" fmla="*/ 7 h 564"/>
                      <a:gd name="T38" fmla="*/ 18 w 812"/>
                      <a:gd name="T39" fmla="*/ 7 h 564"/>
                      <a:gd name="T40" fmla="*/ 16 w 812"/>
                      <a:gd name="T41" fmla="*/ 7 h 564"/>
                      <a:gd name="T42" fmla="*/ 16 w 812"/>
                      <a:gd name="T43" fmla="*/ 6 h 564"/>
                      <a:gd name="T44" fmla="*/ 14 w 812"/>
                      <a:gd name="T45" fmla="*/ 5 h 564"/>
                      <a:gd name="T46" fmla="*/ 14 w 812"/>
                      <a:gd name="T47" fmla="*/ 4 h 564"/>
                      <a:gd name="T48" fmla="*/ 14 w 812"/>
                      <a:gd name="T49" fmla="*/ 3 h 564"/>
                      <a:gd name="T50" fmla="*/ 14 w 812"/>
                      <a:gd name="T51" fmla="*/ 3 h 564"/>
                      <a:gd name="T52" fmla="*/ 13 w 812"/>
                      <a:gd name="T53" fmla="*/ 3 h 564"/>
                      <a:gd name="T54" fmla="*/ 12 w 812"/>
                      <a:gd name="T55" fmla="*/ 2 h 564"/>
                      <a:gd name="T56" fmla="*/ 11 w 812"/>
                      <a:gd name="T57" fmla="*/ 2 h 564"/>
                      <a:gd name="T58" fmla="*/ 10 w 812"/>
                      <a:gd name="T59" fmla="*/ 2 h 564"/>
                      <a:gd name="T60" fmla="*/ 8 w 812"/>
                      <a:gd name="T61" fmla="*/ 3 h 564"/>
                      <a:gd name="T62" fmla="*/ 6 w 812"/>
                      <a:gd name="T63" fmla="*/ 3 h 564"/>
                      <a:gd name="T64" fmla="*/ 6 w 812"/>
                      <a:gd name="T65" fmla="*/ 3 h 564"/>
                      <a:gd name="T66" fmla="*/ 5 w 812"/>
                      <a:gd name="T67" fmla="*/ 4 h 564"/>
                      <a:gd name="T68" fmla="*/ 5 w 812"/>
                      <a:gd name="T69" fmla="*/ 4 h 564"/>
                      <a:gd name="T70" fmla="*/ 4 w 812"/>
                      <a:gd name="T71" fmla="*/ 5 h 564"/>
                      <a:gd name="T72" fmla="*/ 3 w 812"/>
                      <a:gd name="T73" fmla="*/ 5 h 564"/>
                      <a:gd name="T74" fmla="*/ 2 w 812"/>
                      <a:gd name="T75" fmla="*/ 3 h 564"/>
                      <a:gd name="T76" fmla="*/ 3 w 812"/>
                      <a:gd name="T77" fmla="*/ 2 h 564"/>
                      <a:gd name="T78" fmla="*/ 1 w 812"/>
                      <a:gd name="T79" fmla="*/ 2 h 564"/>
                      <a:gd name="T80" fmla="*/ 1 w 812"/>
                      <a:gd name="T81" fmla="*/ 2 h 564"/>
                      <a:gd name="T82" fmla="*/ 1 w 812"/>
                      <a:gd name="T83" fmla="*/ 2 h 564"/>
                      <a:gd name="T84" fmla="*/ 0 w 812"/>
                      <a:gd name="T85" fmla="*/ 1 h 564"/>
                      <a:gd name="T86" fmla="*/ 26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13" name="Freeform 95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1 w 43"/>
                      <a:gd name="T3" fmla="*/ 0 h 85"/>
                      <a:gd name="T4" fmla="*/ 1 w 43"/>
                      <a:gd name="T5" fmla="*/ 0 h 85"/>
                      <a:gd name="T6" fmla="*/ 1 w 43"/>
                      <a:gd name="T7" fmla="*/ 1 h 85"/>
                      <a:gd name="T8" fmla="*/ 0 w 43"/>
                      <a:gd name="T9" fmla="*/ 1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14" name="Freeform 96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1 w 44"/>
                      <a:gd name="T3" fmla="*/ 0 h 74"/>
                      <a:gd name="T4" fmla="*/ 1 w 44"/>
                      <a:gd name="T5" fmla="*/ 0 h 74"/>
                      <a:gd name="T6" fmla="*/ 1 w 44"/>
                      <a:gd name="T7" fmla="*/ 0 h 74"/>
                      <a:gd name="T8" fmla="*/ 0 w 44"/>
                      <a:gd name="T9" fmla="*/ 1 h 74"/>
                      <a:gd name="T10" fmla="*/ 0 w 44"/>
                      <a:gd name="T11" fmla="*/ 1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15" name="Freeform 97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16" name="Freeform 98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78 w 682"/>
                      <a:gd name="T1" fmla="*/ 76 h 557"/>
                      <a:gd name="T2" fmla="*/ 79 w 682"/>
                      <a:gd name="T3" fmla="*/ 74 h 557"/>
                      <a:gd name="T4" fmla="*/ 81 w 682"/>
                      <a:gd name="T5" fmla="*/ 67 h 557"/>
                      <a:gd name="T6" fmla="*/ 50 w 682"/>
                      <a:gd name="T7" fmla="*/ 47 h 557"/>
                      <a:gd name="T8" fmla="*/ 46 w 682"/>
                      <a:gd name="T9" fmla="*/ 57 h 557"/>
                      <a:gd name="T10" fmla="*/ 49 w 682"/>
                      <a:gd name="T11" fmla="*/ 90 h 557"/>
                      <a:gd name="T12" fmla="*/ 46 w 682"/>
                      <a:gd name="T13" fmla="*/ 81 h 557"/>
                      <a:gd name="T14" fmla="*/ 39 w 682"/>
                      <a:gd name="T15" fmla="*/ 71 h 557"/>
                      <a:gd name="T16" fmla="*/ 40 w 682"/>
                      <a:gd name="T17" fmla="*/ 67 h 557"/>
                      <a:gd name="T18" fmla="*/ 40 w 682"/>
                      <a:gd name="T19" fmla="*/ 64 h 557"/>
                      <a:gd name="T20" fmla="*/ 36 w 682"/>
                      <a:gd name="T21" fmla="*/ 61 h 557"/>
                      <a:gd name="T22" fmla="*/ 32 w 682"/>
                      <a:gd name="T23" fmla="*/ 57 h 557"/>
                      <a:gd name="T24" fmla="*/ 24 w 682"/>
                      <a:gd name="T25" fmla="*/ 58 h 557"/>
                      <a:gd name="T26" fmla="*/ 20 w 682"/>
                      <a:gd name="T27" fmla="*/ 59 h 557"/>
                      <a:gd name="T28" fmla="*/ 13 w 682"/>
                      <a:gd name="T29" fmla="*/ 59 h 557"/>
                      <a:gd name="T30" fmla="*/ 4 w 682"/>
                      <a:gd name="T31" fmla="*/ 51 h 557"/>
                      <a:gd name="T32" fmla="*/ 2 w 682"/>
                      <a:gd name="T33" fmla="*/ 48 h 557"/>
                      <a:gd name="T34" fmla="*/ 0 w 682"/>
                      <a:gd name="T35" fmla="*/ 43 h 557"/>
                      <a:gd name="T36" fmla="*/ 4 w 682"/>
                      <a:gd name="T37" fmla="*/ 35 h 557"/>
                      <a:gd name="T38" fmla="*/ 5 w 682"/>
                      <a:gd name="T39" fmla="*/ 29 h 557"/>
                      <a:gd name="T40" fmla="*/ 8 w 682"/>
                      <a:gd name="T41" fmla="*/ 24 h 557"/>
                      <a:gd name="T42" fmla="*/ 13 w 682"/>
                      <a:gd name="T43" fmla="*/ 19 h 557"/>
                      <a:gd name="T44" fmla="*/ 27 w 682"/>
                      <a:gd name="T45" fmla="*/ 11 h 557"/>
                      <a:gd name="T46" fmla="*/ 36 w 682"/>
                      <a:gd name="T47" fmla="*/ 5 h 557"/>
                      <a:gd name="T48" fmla="*/ 42 w 682"/>
                      <a:gd name="T49" fmla="*/ 1 h 557"/>
                      <a:gd name="T50" fmla="*/ 59 w 682"/>
                      <a:gd name="T51" fmla="*/ 1 h 557"/>
                      <a:gd name="T52" fmla="*/ 65 w 682"/>
                      <a:gd name="T53" fmla="*/ 0 h 557"/>
                      <a:gd name="T54" fmla="*/ 62 w 682"/>
                      <a:gd name="T55" fmla="*/ 6 h 557"/>
                      <a:gd name="T56" fmla="*/ 72 w 682"/>
                      <a:gd name="T57" fmla="*/ 14 h 557"/>
                      <a:gd name="T58" fmla="*/ 81 w 682"/>
                      <a:gd name="T59" fmla="*/ 12 h 557"/>
                      <a:gd name="T60" fmla="*/ 86 w 682"/>
                      <a:gd name="T61" fmla="*/ 13 h 557"/>
                      <a:gd name="T62" fmla="*/ 91 w 682"/>
                      <a:gd name="T63" fmla="*/ 16 h 557"/>
                      <a:gd name="T64" fmla="*/ 93 w 682"/>
                      <a:gd name="T65" fmla="*/ 31 h 557"/>
                      <a:gd name="T66" fmla="*/ 93 w 682"/>
                      <a:gd name="T67" fmla="*/ 39 h 557"/>
                      <a:gd name="T68" fmla="*/ 97 w 682"/>
                      <a:gd name="T69" fmla="*/ 46 h 557"/>
                      <a:gd name="T70" fmla="*/ 105 w 682"/>
                      <a:gd name="T71" fmla="*/ 49 h 557"/>
                      <a:gd name="T72" fmla="*/ 110 w 682"/>
                      <a:gd name="T73" fmla="*/ 48 h 557"/>
                      <a:gd name="T74" fmla="*/ 108 w 682"/>
                      <a:gd name="T75" fmla="*/ 55 h 557"/>
                      <a:gd name="T76" fmla="*/ 97 w 682"/>
                      <a:gd name="T77" fmla="*/ 67 h 557"/>
                      <a:gd name="T78" fmla="*/ 89 w 682"/>
                      <a:gd name="T79" fmla="*/ 79 h 557"/>
                      <a:gd name="T80" fmla="*/ 90 w 682"/>
                      <a:gd name="T81" fmla="*/ 83 h 557"/>
                      <a:gd name="T82" fmla="*/ 70 w 682"/>
                      <a:gd name="T83" fmla="*/ 90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17" name="Freeform 99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39 w 257"/>
                      <a:gd name="T1" fmla="*/ 57 h 347"/>
                      <a:gd name="T2" fmla="*/ 38 w 257"/>
                      <a:gd name="T3" fmla="*/ 50 h 347"/>
                      <a:gd name="T4" fmla="*/ 36 w 257"/>
                      <a:gd name="T5" fmla="*/ 48 h 347"/>
                      <a:gd name="T6" fmla="*/ 35 w 257"/>
                      <a:gd name="T7" fmla="*/ 44 h 347"/>
                      <a:gd name="T8" fmla="*/ 34 w 257"/>
                      <a:gd name="T9" fmla="*/ 42 h 347"/>
                      <a:gd name="T10" fmla="*/ 34 w 257"/>
                      <a:gd name="T11" fmla="*/ 38 h 347"/>
                      <a:gd name="T12" fmla="*/ 34 w 257"/>
                      <a:gd name="T13" fmla="*/ 35 h 347"/>
                      <a:gd name="T14" fmla="*/ 37 w 257"/>
                      <a:gd name="T15" fmla="*/ 33 h 347"/>
                      <a:gd name="T16" fmla="*/ 41 w 257"/>
                      <a:gd name="T17" fmla="*/ 32 h 347"/>
                      <a:gd name="T18" fmla="*/ 41 w 257"/>
                      <a:gd name="T19" fmla="*/ 22 h 347"/>
                      <a:gd name="T20" fmla="*/ 9 w 257"/>
                      <a:gd name="T21" fmla="*/ 16 h 347"/>
                      <a:gd name="T22" fmla="*/ 5 w 257"/>
                      <a:gd name="T23" fmla="*/ 16 h 347"/>
                      <a:gd name="T24" fmla="*/ 3 w 257"/>
                      <a:gd name="T25" fmla="*/ 17 h 347"/>
                      <a:gd name="T26" fmla="*/ 0 w 257"/>
                      <a:gd name="T27" fmla="*/ 25 h 347"/>
                      <a:gd name="T28" fmla="*/ 15 w 257"/>
                      <a:gd name="T29" fmla="*/ 57 h 347"/>
                      <a:gd name="T30" fmla="*/ 39 w 257"/>
                      <a:gd name="T31" fmla="*/ 5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hlink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18" name="Freeform 100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19" name="Freeform 101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20" name="Freeform 102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1 w 57"/>
                      <a:gd name="T1" fmla="*/ 0 h 30"/>
                      <a:gd name="T2" fmla="*/ 1 w 57"/>
                      <a:gd name="T3" fmla="*/ 0 h 30"/>
                      <a:gd name="T4" fmla="*/ 1 w 57"/>
                      <a:gd name="T5" fmla="*/ 0 h 30"/>
                      <a:gd name="T6" fmla="*/ 1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21" name="Freeform 103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16 w 693"/>
                      <a:gd name="T1" fmla="*/ 6 h 696"/>
                      <a:gd name="T2" fmla="*/ 13 w 693"/>
                      <a:gd name="T3" fmla="*/ 6 h 696"/>
                      <a:gd name="T4" fmla="*/ 11 w 693"/>
                      <a:gd name="T5" fmla="*/ 5 h 696"/>
                      <a:gd name="T6" fmla="*/ 9 w 693"/>
                      <a:gd name="T7" fmla="*/ 5 h 696"/>
                      <a:gd name="T8" fmla="*/ 8 w 693"/>
                      <a:gd name="T9" fmla="*/ 5 h 696"/>
                      <a:gd name="T10" fmla="*/ 9 w 693"/>
                      <a:gd name="T11" fmla="*/ 5 h 696"/>
                      <a:gd name="T12" fmla="*/ 10 w 693"/>
                      <a:gd name="T13" fmla="*/ 6 h 696"/>
                      <a:gd name="T14" fmla="*/ 11 w 693"/>
                      <a:gd name="T15" fmla="*/ 6 h 696"/>
                      <a:gd name="T16" fmla="*/ 11 w 693"/>
                      <a:gd name="T17" fmla="*/ 7 h 696"/>
                      <a:gd name="T18" fmla="*/ 10 w 693"/>
                      <a:gd name="T19" fmla="*/ 7 h 696"/>
                      <a:gd name="T20" fmla="*/ 9 w 693"/>
                      <a:gd name="T21" fmla="*/ 8 h 696"/>
                      <a:gd name="T22" fmla="*/ 7 w 693"/>
                      <a:gd name="T23" fmla="*/ 8 h 696"/>
                      <a:gd name="T24" fmla="*/ 3 w 693"/>
                      <a:gd name="T25" fmla="*/ 9 h 696"/>
                      <a:gd name="T26" fmla="*/ 3 w 693"/>
                      <a:gd name="T27" fmla="*/ 8 h 696"/>
                      <a:gd name="T28" fmla="*/ 1 w 693"/>
                      <a:gd name="T29" fmla="*/ 7 h 696"/>
                      <a:gd name="T30" fmla="*/ 1 w 693"/>
                      <a:gd name="T31" fmla="*/ 6 h 696"/>
                      <a:gd name="T32" fmla="*/ 2 w 693"/>
                      <a:gd name="T33" fmla="*/ 4 h 696"/>
                      <a:gd name="T34" fmla="*/ 0 w 693"/>
                      <a:gd name="T35" fmla="*/ 5 h 696"/>
                      <a:gd name="T36" fmla="*/ 3 w 693"/>
                      <a:gd name="T37" fmla="*/ 3 h 696"/>
                      <a:gd name="T38" fmla="*/ 4 w 693"/>
                      <a:gd name="T39" fmla="*/ 3 h 696"/>
                      <a:gd name="T40" fmla="*/ 1 w 693"/>
                      <a:gd name="T41" fmla="*/ 3 h 696"/>
                      <a:gd name="T42" fmla="*/ 0 w 693"/>
                      <a:gd name="T43" fmla="*/ 2 h 696"/>
                      <a:gd name="T44" fmla="*/ 1 w 693"/>
                      <a:gd name="T45" fmla="*/ 2 h 696"/>
                      <a:gd name="T46" fmla="*/ 3 w 693"/>
                      <a:gd name="T47" fmla="*/ 1 h 696"/>
                      <a:gd name="T48" fmla="*/ 7 w 693"/>
                      <a:gd name="T49" fmla="*/ 2 h 696"/>
                      <a:gd name="T50" fmla="*/ 7 w 693"/>
                      <a:gd name="T51" fmla="*/ 1 h 696"/>
                      <a:gd name="T52" fmla="*/ 9 w 693"/>
                      <a:gd name="T53" fmla="*/ 0 h 696"/>
                      <a:gd name="T54" fmla="*/ 12 w 693"/>
                      <a:gd name="T55" fmla="*/ 1 h 696"/>
                      <a:gd name="T56" fmla="*/ 11 w 693"/>
                      <a:gd name="T57" fmla="*/ 1 h 696"/>
                      <a:gd name="T58" fmla="*/ 10 w 693"/>
                      <a:gd name="T59" fmla="*/ 2 h 696"/>
                      <a:gd name="T60" fmla="*/ 12 w 693"/>
                      <a:gd name="T61" fmla="*/ 2 h 696"/>
                      <a:gd name="T62" fmla="*/ 12 w 693"/>
                      <a:gd name="T63" fmla="*/ 2 h 696"/>
                      <a:gd name="T64" fmla="*/ 14 w 693"/>
                      <a:gd name="T65" fmla="*/ 1 h 696"/>
                      <a:gd name="T66" fmla="*/ 16 w 693"/>
                      <a:gd name="T67" fmla="*/ 1 h 696"/>
                      <a:gd name="T68" fmla="*/ 17 w 693"/>
                      <a:gd name="T69" fmla="*/ 1 h 696"/>
                      <a:gd name="T70" fmla="*/ 18 w 693"/>
                      <a:gd name="T71" fmla="*/ 6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22" name="Freeform 104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134 w 931"/>
                      <a:gd name="T1" fmla="*/ 0 h 149"/>
                      <a:gd name="T2" fmla="*/ 23 w 931"/>
                      <a:gd name="T3" fmla="*/ 4 h 149"/>
                      <a:gd name="T4" fmla="*/ 15 w 931"/>
                      <a:gd name="T5" fmla="*/ 7 h 149"/>
                      <a:gd name="T6" fmla="*/ 10 w 931"/>
                      <a:gd name="T7" fmla="*/ 7 h 149"/>
                      <a:gd name="T8" fmla="*/ 4 w 931"/>
                      <a:gd name="T9" fmla="*/ 13 h 149"/>
                      <a:gd name="T10" fmla="*/ 0 w 931"/>
                      <a:gd name="T11" fmla="*/ 17 h 149"/>
                      <a:gd name="T12" fmla="*/ 10 w 931"/>
                      <a:gd name="T13" fmla="*/ 19 h 149"/>
                      <a:gd name="T14" fmla="*/ 16 w 931"/>
                      <a:gd name="T15" fmla="*/ 16 h 149"/>
                      <a:gd name="T16" fmla="*/ 18 w 931"/>
                      <a:gd name="T17" fmla="*/ 14 h 149"/>
                      <a:gd name="T18" fmla="*/ 27 w 931"/>
                      <a:gd name="T19" fmla="*/ 8 h 149"/>
                      <a:gd name="T20" fmla="*/ 35 w 931"/>
                      <a:gd name="T21" fmla="*/ 7 h 149"/>
                      <a:gd name="T22" fmla="*/ 38 w 931"/>
                      <a:gd name="T23" fmla="*/ 15 h 149"/>
                      <a:gd name="T24" fmla="*/ 30 w 931"/>
                      <a:gd name="T25" fmla="*/ 18 h 149"/>
                      <a:gd name="T26" fmla="*/ 37 w 931"/>
                      <a:gd name="T27" fmla="*/ 18 h 149"/>
                      <a:gd name="T28" fmla="*/ 41 w 931"/>
                      <a:gd name="T29" fmla="*/ 15 h 149"/>
                      <a:gd name="T30" fmla="*/ 43 w 931"/>
                      <a:gd name="T31" fmla="*/ 15 h 149"/>
                      <a:gd name="T32" fmla="*/ 41 w 931"/>
                      <a:gd name="T33" fmla="*/ 9 h 149"/>
                      <a:gd name="T34" fmla="*/ 43 w 931"/>
                      <a:gd name="T35" fmla="*/ 7 h 149"/>
                      <a:gd name="T36" fmla="*/ 45 w 931"/>
                      <a:gd name="T37" fmla="*/ 15 h 149"/>
                      <a:gd name="T38" fmla="*/ 43 w 931"/>
                      <a:gd name="T39" fmla="*/ 18 h 149"/>
                      <a:gd name="T40" fmla="*/ 48 w 931"/>
                      <a:gd name="T41" fmla="*/ 22 h 149"/>
                      <a:gd name="T42" fmla="*/ 49 w 931"/>
                      <a:gd name="T43" fmla="*/ 15 h 149"/>
                      <a:gd name="T44" fmla="*/ 53 w 931"/>
                      <a:gd name="T45" fmla="*/ 17 h 149"/>
                      <a:gd name="T46" fmla="*/ 62 w 931"/>
                      <a:gd name="T47" fmla="*/ 12 h 149"/>
                      <a:gd name="T48" fmla="*/ 67 w 931"/>
                      <a:gd name="T49" fmla="*/ 8 h 149"/>
                      <a:gd name="T50" fmla="*/ 71 w 931"/>
                      <a:gd name="T51" fmla="*/ 10 h 149"/>
                      <a:gd name="T52" fmla="*/ 74 w 931"/>
                      <a:gd name="T53" fmla="*/ 8 h 149"/>
                      <a:gd name="T54" fmla="*/ 70 w 931"/>
                      <a:gd name="T55" fmla="*/ 7 h 149"/>
                      <a:gd name="T56" fmla="*/ 77 w 931"/>
                      <a:gd name="T57" fmla="*/ 6 h 149"/>
                      <a:gd name="T58" fmla="*/ 88 w 931"/>
                      <a:gd name="T59" fmla="*/ 9 h 149"/>
                      <a:gd name="T60" fmla="*/ 95 w 931"/>
                      <a:gd name="T61" fmla="*/ 7 h 149"/>
                      <a:gd name="T62" fmla="*/ 95 w 931"/>
                      <a:gd name="T63" fmla="*/ 11 h 149"/>
                      <a:gd name="T64" fmla="*/ 92 w 931"/>
                      <a:gd name="T65" fmla="*/ 17 h 149"/>
                      <a:gd name="T66" fmla="*/ 99 w 931"/>
                      <a:gd name="T67" fmla="*/ 15 h 149"/>
                      <a:gd name="T68" fmla="*/ 101 w 931"/>
                      <a:gd name="T69" fmla="*/ 13 h 149"/>
                      <a:gd name="T70" fmla="*/ 105 w 931"/>
                      <a:gd name="T71" fmla="*/ 10 h 149"/>
                      <a:gd name="T72" fmla="*/ 129 w 931"/>
                      <a:gd name="T73" fmla="*/ 1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23" name="Freeform 105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1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24" name="Freeform 106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1 w 44"/>
                      <a:gd name="T3" fmla="*/ 0 h 32"/>
                      <a:gd name="T4" fmla="*/ 1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25" name="Freeform 107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1 w 76"/>
                      <a:gd name="T1" fmla="*/ 0 h 18"/>
                      <a:gd name="T2" fmla="*/ 1 w 76"/>
                      <a:gd name="T3" fmla="*/ 0 h 18"/>
                      <a:gd name="T4" fmla="*/ 1 w 76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26" name="Freeform 108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  <p:sp>
                <p:nvSpPr>
                  <p:cNvPr id="1127" name="Freeform 109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1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l-GR" sz="2400"/>
                  </a:p>
                </p:txBody>
              </p:sp>
            </p:grpSp>
          </p:grpSp>
          <p:grpSp>
            <p:nvGrpSpPr>
              <p:cNvPr id="1036" name="Group 110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1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64" name="Line 112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65" name="Line 113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66" name="Line 114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67" name="Line 115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68" name="Line 116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69" name="Line 117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70" name="Line 118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71" name="Line 119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72" name="Line 120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73" name="Line 121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74" name="Line 122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75" name="Line 123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76" name="Line 124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77" name="Line 125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78" name="Line 126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79" name="Line 127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80" name="Line 128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81" name="Line 129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82" name="Line 130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83" name="Line 131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</p:grpSp>
          <p:grpSp>
            <p:nvGrpSpPr>
              <p:cNvPr id="1037" name="Group 132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3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39" name="Line 134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40" name="Line 135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41" name="Line 136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42" name="Line 137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43" name="Line 138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44" name="Line 139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45" name="Line 140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46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47" name="Line 142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48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49" name="Line 144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50" name="Line 145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51" name="Line 146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52" name="Line 147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53" name="Line 148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54" name="Line 149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55" name="Line 150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56" name="Line 151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57" name="Line 152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58" name="Line 153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59" name="Line 154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60" name="Line 155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61" name="Line 156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  <p:sp>
              <p:nvSpPr>
                <p:cNvPr id="1062" name="Line 157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sz="2400"/>
                </a:p>
              </p:txBody>
            </p:sp>
          </p:grpSp>
        </p:grpSp>
        <p:pic>
          <p:nvPicPr>
            <p:cNvPr id="1033" name="Picture 161" descr="C:\My Documents\bits\earth.GIF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image" Target="../media/image15.jpe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828800"/>
            <a:ext cx="9634264" cy="2362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Air Quality </a:t>
            </a:r>
            <a:r>
              <a:rPr lang="en-US" altLang="en-US" dirty="0" smtClean="0"/>
              <a:t>Monitoring and Management</a:t>
            </a:r>
            <a:endParaRPr lang="en-US" altLang="el-G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9696" y="5445224"/>
            <a:ext cx="8424862" cy="1295400"/>
          </a:xfrm>
        </p:spPr>
        <p:txBody>
          <a:bodyPr/>
          <a:lstStyle/>
          <a:p>
            <a:endParaRPr lang="el-GR" altLang="en-US" sz="2000" dirty="0"/>
          </a:p>
          <a:p>
            <a:pPr algn="r"/>
            <a:r>
              <a:rPr lang="en-US" altLang="en-US" sz="2000" i="1" dirty="0"/>
              <a:t>Laboratory of Atmospheric Physics – University of </a:t>
            </a:r>
            <a:r>
              <a:rPr lang="en-US" altLang="en-US" sz="2000" i="1" dirty="0" err="1"/>
              <a:t>Patras</a:t>
            </a:r>
            <a:r>
              <a:rPr lang="en-US" altLang="en-US" sz="2000" i="1" dirty="0"/>
              <a:t> </a:t>
            </a:r>
            <a:endParaRPr lang="el-GR" altLang="en-US" sz="2000" dirty="0"/>
          </a:p>
          <a:p>
            <a:pPr algn="r"/>
            <a:r>
              <a:rPr lang="en-US" altLang="en-US" sz="2000" i="1" dirty="0" err="1"/>
              <a:t>Patras</a:t>
            </a:r>
            <a:r>
              <a:rPr lang="en-US" altLang="en-US" sz="2000" i="1" dirty="0"/>
              <a:t>, Greece, 17/12/2021</a:t>
            </a:r>
            <a:endParaRPr lang="en-US" altLang="el-GR" dirty="0" smtClean="0"/>
          </a:p>
        </p:txBody>
      </p:sp>
      <p:sp>
        <p:nvSpPr>
          <p:cNvPr id="7172" name="TextBox 1"/>
          <p:cNvSpPr txBox="1">
            <a:spLocks noChangeArrowheads="1"/>
          </p:cNvSpPr>
          <p:nvPr/>
        </p:nvSpPr>
        <p:spPr bwMode="auto">
          <a:xfrm>
            <a:off x="3935413" y="4149728"/>
            <a:ext cx="4019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Andreas Kazantzidis</a:t>
            </a:r>
            <a:endParaRPr lang="el-GR" altLang="en-US" sz="3600">
              <a:latin typeface="Times New Roman" panose="02020603050405020304" pitchFamily="18" charset="0"/>
            </a:endParaRPr>
          </a:p>
        </p:txBody>
      </p:sp>
      <p:pic>
        <p:nvPicPr>
          <p:cNvPr id="717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2204864"/>
            <a:ext cx="144145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magin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116632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 smtClean="0"/>
              <a:t>Building an Emission Inventory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905003" y="1524000"/>
            <a:ext cx="7851775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1"/>
              </a:buClr>
              <a:buFontTx/>
              <a:buNone/>
            </a:pPr>
            <a:endParaRPr lang="en-US" altLang="el-GR" sz="28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Tx/>
              <a:buNone/>
            </a:pPr>
            <a:endParaRPr lang="en-US" altLang="el-GR" sz="900" b="1">
              <a:latin typeface="Arial" panose="020B0604020202020204" pitchFamily="34" charset="0"/>
            </a:endParaRPr>
          </a:p>
        </p:txBody>
      </p:sp>
      <p:grpSp>
        <p:nvGrpSpPr>
          <p:cNvPr id="118788" name="Group 4"/>
          <p:cNvGrpSpPr>
            <a:grpSpLocks/>
          </p:cNvGrpSpPr>
          <p:nvPr/>
        </p:nvGrpSpPr>
        <p:grpSpPr bwMode="auto">
          <a:xfrm>
            <a:off x="1905003" y="2197103"/>
            <a:ext cx="1603375" cy="2659063"/>
            <a:chOff x="240" y="1384"/>
            <a:chExt cx="1010" cy="1675"/>
          </a:xfrm>
        </p:grpSpPr>
        <p:pic>
          <p:nvPicPr>
            <p:cNvPr id="49175" name="Picture 5" descr="stack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" y="1384"/>
              <a:ext cx="968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76" name="Rectangle 6"/>
            <p:cNvSpPr>
              <a:spLocks noChangeArrowheads="1"/>
            </p:cNvSpPr>
            <p:nvPr/>
          </p:nvSpPr>
          <p:spPr bwMode="auto">
            <a:xfrm>
              <a:off x="240" y="2448"/>
              <a:ext cx="972" cy="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FontTx/>
                <a:buNone/>
              </a:pPr>
              <a:r>
                <a:rPr lang="en-US" altLang="el-GR" sz="2400" b="1">
                  <a:latin typeface="Arial" panose="020B0604020202020204" pitchFamily="34" charset="0"/>
                </a:rPr>
                <a:t>Point Sources</a:t>
              </a:r>
              <a:endParaRPr lang="en-US" altLang="el-GR" sz="2800" b="1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>
                  <a:schemeClr val="accent1"/>
                </a:buClr>
                <a:buFontTx/>
                <a:buNone/>
              </a:pPr>
              <a:endParaRPr lang="en-US" altLang="el-GR" sz="9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18791" name="Group 7"/>
          <p:cNvGrpSpPr>
            <a:grpSpLocks/>
          </p:cNvGrpSpPr>
          <p:nvPr/>
        </p:nvGrpSpPr>
        <p:grpSpPr bwMode="auto">
          <a:xfrm>
            <a:off x="3997328" y="2197100"/>
            <a:ext cx="2830513" cy="2305050"/>
            <a:chOff x="1558" y="1384"/>
            <a:chExt cx="1783" cy="1452"/>
          </a:xfrm>
        </p:grpSpPr>
        <p:pic>
          <p:nvPicPr>
            <p:cNvPr id="49172" name="Picture 8" descr="danbys-pump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8" y="1384"/>
              <a:ext cx="693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73" name="Picture 9" descr="landfill-dropoff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07"/>
            <a:stretch>
              <a:fillRect/>
            </a:stretch>
          </p:blipFill>
          <p:spPr bwMode="auto">
            <a:xfrm>
              <a:off x="1558" y="1384"/>
              <a:ext cx="945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74" name="Rectangle 10"/>
            <p:cNvSpPr>
              <a:spLocks noChangeArrowheads="1"/>
            </p:cNvSpPr>
            <p:nvPr/>
          </p:nvSpPr>
          <p:spPr bwMode="auto">
            <a:xfrm>
              <a:off x="1728" y="2458"/>
              <a:ext cx="1468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FontTx/>
                <a:buNone/>
              </a:pPr>
              <a:r>
                <a:rPr lang="en-US" altLang="el-GR" sz="2400" b="1">
                  <a:latin typeface="Arial" panose="020B0604020202020204" pitchFamily="34" charset="0"/>
                </a:rPr>
                <a:t>Area Sources</a:t>
              </a:r>
              <a:endParaRPr lang="en-US" altLang="el-GR" sz="2800" b="1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>
                  <a:schemeClr val="accent1"/>
                </a:buClr>
                <a:buFontTx/>
                <a:buNone/>
              </a:pPr>
              <a:endParaRPr lang="en-US" altLang="el-GR" sz="9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18795" name="Group 11"/>
          <p:cNvGrpSpPr>
            <a:grpSpLocks/>
          </p:cNvGrpSpPr>
          <p:nvPr/>
        </p:nvGrpSpPr>
        <p:grpSpPr bwMode="auto">
          <a:xfrm>
            <a:off x="6934203" y="2197103"/>
            <a:ext cx="1660525" cy="3027363"/>
            <a:chOff x="3408" y="1384"/>
            <a:chExt cx="1046" cy="1907"/>
          </a:xfrm>
        </p:grpSpPr>
        <p:pic>
          <p:nvPicPr>
            <p:cNvPr id="49170" name="Picture 12" descr="fp_20010510plan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1" y="1384"/>
              <a:ext cx="801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71" name="Rectangle 13"/>
            <p:cNvSpPr>
              <a:spLocks noChangeArrowheads="1"/>
            </p:cNvSpPr>
            <p:nvPr/>
          </p:nvSpPr>
          <p:spPr bwMode="auto">
            <a:xfrm>
              <a:off x="3408" y="2448"/>
              <a:ext cx="1046" cy="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FontTx/>
                <a:buNone/>
              </a:pPr>
              <a:r>
                <a:rPr lang="en-US" altLang="el-GR" sz="2400" b="1">
                  <a:latin typeface="Arial" panose="020B0604020202020204" pitchFamily="34" charset="0"/>
                </a:rPr>
                <a:t>NonRoad Mobile Sources</a:t>
              </a:r>
              <a:endParaRPr lang="en-US" altLang="el-GR" sz="2800" b="1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>
                  <a:schemeClr val="accent1"/>
                </a:buClr>
                <a:buFontTx/>
                <a:buNone/>
              </a:pPr>
              <a:endParaRPr lang="en-US" altLang="el-GR" sz="9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18798" name="Group 14"/>
          <p:cNvGrpSpPr>
            <a:grpSpLocks/>
          </p:cNvGrpSpPr>
          <p:nvPr/>
        </p:nvGrpSpPr>
        <p:grpSpPr bwMode="auto">
          <a:xfrm>
            <a:off x="8637588" y="2197100"/>
            <a:ext cx="1573212" cy="3013076"/>
            <a:chOff x="4481" y="1384"/>
            <a:chExt cx="991" cy="1898"/>
          </a:xfrm>
        </p:grpSpPr>
        <p:pic>
          <p:nvPicPr>
            <p:cNvPr id="49168" name="Picture 15" descr="car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1" y="1384"/>
              <a:ext cx="991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9" name="Rectangle 16"/>
            <p:cNvSpPr>
              <a:spLocks noChangeArrowheads="1"/>
            </p:cNvSpPr>
            <p:nvPr/>
          </p:nvSpPr>
          <p:spPr bwMode="auto">
            <a:xfrm>
              <a:off x="4557" y="2448"/>
              <a:ext cx="880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FontTx/>
                <a:buNone/>
              </a:pPr>
              <a:r>
                <a:rPr lang="en-US" altLang="el-GR" sz="2400" b="1">
                  <a:latin typeface="Arial" panose="020B0604020202020204" pitchFamily="34" charset="0"/>
                </a:rPr>
                <a:t>OnRoad Mobile Sources</a:t>
              </a:r>
              <a:endParaRPr lang="en-US" altLang="el-GR" sz="2800" b="1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>
                  <a:schemeClr val="accent1"/>
                </a:buClr>
                <a:buFontTx/>
                <a:buNone/>
              </a:pPr>
              <a:endParaRPr lang="en-US" altLang="el-GR" sz="8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18801" name="Group 17"/>
          <p:cNvGrpSpPr>
            <a:grpSpLocks/>
          </p:cNvGrpSpPr>
          <p:nvPr/>
        </p:nvGrpSpPr>
        <p:grpSpPr bwMode="auto">
          <a:xfrm>
            <a:off x="2636838" y="4649788"/>
            <a:ext cx="6786562" cy="1751012"/>
            <a:chOff x="701" y="2929"/>
            <a:chExt cx="4275" cy="1103"/>
          </a:xfrm>
        </p:grpSpPr>
        <p:sp>
          <p:nvSpPr>
            <p:cNvPr id="49162" name="Freeform 18"/>
            <p:cNvSpPr>
              <a:spLocks/>
            </p:cNvSpPr>
            <p:nvPr/>
          </p:nvSpPr>
          <p:spPr bwMode="auto">
            <a:xfrm>
              <a:off x="701" y="3099"/>
              <a:ext cx="1132" cy="509"/>
            </a:xfrm>
            <a:custGeom>
              <a:avLst/>
              <a:gdLst>
                <a:gd name="T0" fmla="*/ 0 w 1728"/>
                <a:gd name="T1" fmla="*/ 0 h 576"/>
                <a:gd name="T2" fmla="*/ 0 w 1728"/>
                <a:gd name="T3" fmla="*/ 352 h 576"/>
                <a:gd name="T4" fmla="*/ 318 w 1728"/>
                <a:gd name="T5" fmla="*/ 352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8" h="576">
                  <a:moveTo>
                    <a:pt x="0" y="0"/>
                  </a:moveTo>
                  <a:lnTo>
                    <a:pt x="0" y="576"/>
                  </a:lnTo>
                  <a:lnTo>
                    <a:pt x="1728" y="576"/>
                  </a:ln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9163" name="Freeform 19"/>
            <p:cNvSpPr>
              <a:spLocks/>
            </p:cNvSpPr>
            <p:nvPr/>
          </p:nvSpPr>
          <p:spPr bwMode="auto">
            <a:xfrm flipH="1">
              <a:off x="3216" y="3269"/>
              <a:ext cx="1760" cy="339"/>
            </a:xfrm>
            <a:custGeom>
              <a:avLst/>
              <a:gdLst>
                <a:gd name="T0" fmla="*/ 0 w 1728"/>
                <a:gd name="T1" fmla="*/ 0 h 576"/>
                <a:gd name="T2" fmla="*/ 0 w 1728"/>
                <a:gd name="T3" fmla="*/ 69 h 576"/>
                <a:gd name="T4" fmla="*/ 1860 w 1728"/>
                <a:gd name="T5" fmla="*/ 69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8" h="576">
                  <a:moveTo>
                    <a:pt x="0" y="0"/>
                  </a:moveTo>
                  <a:lnTo>
                    <a:pt x="0" y="576"/>
                  </a:lnTo>
                  <a:lnTo>
                    <a:pt x="1728" y="576"/>
                  </a:ln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9164" name="Freeform 20"/>
            <p:cNvSpPr>
              <a:spLocks/>
            </p:cNvSpPr>
            <p:nvPr/>
          </p:nvSpPr>
          <p:spPr bwMode="auto">
            <a:xfrm>
              <a:off x="3928" y="3269"/>
              <a:ext cx="1" cy="324"/>
            </a:xfrm>
            <a:custGeom>
              <a:avLst/>
              <a:gdLst>
                <a:gd name="T0" fmla="*/ 0 w 1"/>
                <a:gd name="T1" fmla="*/ 0 h 366"/>
                <a:gd name="T2" fmla="*/ 1 w 1"/>
                <a:gd name="T3" fmla="*/ 148 h 366"/>
                <a:gd name="T4" fmla="*/ 1 w 1"/>
                <a:gd name="T5" fmla="*/ 225 h 3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366">
                  <a:moveTo>
                    <a:pt x="0" y="0"/>
                  </a:moveTo>
                  <a:lnTo>
                    <a:pt x="1" y="241"/>
                  </a:lnTo>
                  <a:lnTo>
                    <a:pt x="1" y="366"/>
                  </a:ln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9165" name="Freeform 21"/>
            <p:cNvSpPr>
              <a:spLocks/>
            </p:cNvSpPr>
            <p:nvPr/>
          </p:nvSpPr>
          <p:spPr bwMode="auto">
            <a:xfrm>
              <a:off x="2503" y="2929"/>
              <a:ext cx="1" cy="324"/>
            </a:xfrm>
            <a:custGeom>
              <a:avLst/>
              <a:gdLst>
                <a:gd name="T0" fmla="*/ 0 w 1"/>
                <a:gd name="T1" fmla="*/ 0 h 366"/>
                <a:gd name="T2" fmla="*/ 1 w 1"/>
                <a:gd name="T3" fmla="*/ 148 h 366"/>
                <a:gd name="T4" fmla="*/ 1 w 1"/>
                <a:gd name="T5" fmla="*/ 225 h 3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366">
                  <a:moveTo>
                    <a:pt x="0" y="0"/>
                  </a:moveTo>
                  <a:lnTo>
                    <a:pt x="1" y="241"/>
                  </a:lnTo>
                  <a:lnTo>
                    <a:pt x="1" y="366"/>
                  </a:ln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pic>
          <p:nvPicPr>
            <p:cNvPr id="49166" name="Picture 22" descr="folder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4" y="3354"/>
              <a:ext cx="419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7" name="Rectangle 23"/>
            <p:cNvSpPr>
              <a:spLocks noChangeArrowheads="1"/>
            </p:cNvSpPr>
            <p:nvPr/>
          </p:nvSpPr>
          <p:spPr bwMode="auto">
            <a:xfrm>
              <a:off x="1680" y="3705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FontTx/>
                <a:buNone/>
              </a:pPr>
              <a:r>
                <a:rPr lang="en-US" altLang="el-GR" sz="2000" b="1">
                  <a:latin typeface="Arial" panose="020B0604020202020204" pitchFamily="34" charset="0"/>
                </a:rPr>
                <a:t>Inventory</a:t>
              </a:r>
              <a:endParaRPr lang="en-US" altLang="el-GR" sz="2400" b="1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>
                  <a:schemeClr val="accent1"/>
                </a:buClr>
                <a:buFontTx/>
                <a:buNone/>
              </a:pPr>
              <a:endParaRPr lang="en-US" altLang="el-GR" sz="800" b="1">
                <a:latin typeface="Arial" panose="020B0604020202020204" pitchFamily="34" charset="0"/>
              </a:endParaRPr>
            </a:p>
          </p:txBody>
        </p:sp>
      </p:grp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4606"/>
            <a:ext cx="108585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Immagin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640013" y="908053"/>
            <a:ext cx="8229600" cy="1082675"/>
          </a:xfrm>
        </p:spPr>
        <p:txBody>
          <a:bodyPr/>
          <a:lstStyle/>
          <a:p>
            <a:r>
              <a:rPr lang="en-AU" altLang="el-GR" smtClean="0"/>
              <a:t>Air Quality Measurement</a:t>
            </a:r>
            <a:r>
              <a:rPr lang="en-AU" altLang="el-GR" sz="4000" b="1"/>
              <a:t/>
            </a:r>
            <a:br>
              <a:rPr lang="en-AU" altLang="el-GR" sz="4000" b="1"/>
            </a:br>
            <a:endParaRPr lang="en-US" altLang="el-GR" sz="4000" b="1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1989138"/>
            <a:ext cx="11449272" cy="44307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l-GR" sz="3600" b="1"/>
              <a:t>What is air quality?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altLang="el-GR" sz="1800" b="1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AU" altLang="el-GR" sz="2800" dirty="0"/>
              <a:t>complicated by a lack of knowledge as to what is "clean" and what we mean by quality</a:t>
            </a:r>
            <a:r>
              <a:rPr lang="en-US" altLang="el-GR" sz="2800" dirty="0"/>
              <a:t> </a:t>
            </a:r>
            <a:endParaRPr lang="en-AU" altLang="el-GR" sz="2800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AU" altLang="el-GR" sz="2800" dirty="0"/>
              <a:t>main reason for air pollution control programs is to protect public health - define air quality based on its effects on people and the environment</a:t>
            </a:r>
            <a:r>
              <a:rPr lang="en-US" altLang="el-GR" sz="2800" dirty="0"/>
              <a:t> </a:t>
            </a:r>
            <a:endParaRPr lang="en-AU" altLang="el-GR" sz="2800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AU" altLang="el-GR" sz="2800" dirty="0"/>
              <a:t>effects of air pollution are chronic and not immediately obvious</a:t>
            </a:r>
            <a:r>
              <a:rPr lang="en-US" altLang="el-GR" sz="2800" dirty="0"/>
              <a:t> </a:t>
            </a:r>
            <a:endParaRPr lang="en-AU" altLang="el-GR" sz="2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4606"/>
            <a:ext cx="108585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p"/>
      <p:bldP spid="37376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836616"/>
            <a:ext cx="8229600" cy="1082675"/>
          </a:xfrm>
        </p:spPr>
        <p:txBody>
          <a:bodyPr/>
          <a:lstStyle/>
          <a:p>
            <a:r>
              <a:rPr lang="en-AU" altLang="el-GR" smtClean="0"/>
              <a:t>Air Quality Measurement</a:t>
            </a:r>
            <a:r>
              <a:rPr lang="en-AU" altLang="el-GR" sz="4000" b="1"/>
              <a:t/>
            </a:r>
            <a:br>
              <a:rPr lang="en-AU" altLang="el-GR" sz="4000" b="1"/>
            </a:br>
            <a:endParaRPr lang="en-US" altLang="el-GR" sz="4000" b="1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7" y="1916116"/>
            <a:ext cx="10040990" cy="4105275"/>
          </a:xfrm>
        </p:spPr>
        <p:txBody>
          <a:bodyPr/>
          <a:lstStyle/>
          <a:p>
            <a:r>
              <a:rPr lang="en-AU" altLang="el-GR" sz="2400" dirty="0"/>
              <a:t>Measurements of air quality generally fall into three classes</a:t>
            </a:r>
            <a:r>
              <a:rPr lang="en-US" altLang="el-GR" sz="2400" dirty="0"/>
              <a:t>:</a:t>
            </a:r>
            <a:endParaRPr lang="en-AU" altLang="el-GR" sz="2400" dirty="0"/>
          </a:p>
          <a:p>
            <a:pPr lvl="1"/>
            <a:r>
              <a:rPr lang="en-AU" altLang="el-GR" sz="2400" b="1" dirty="0">
                <a:solidFill>
                  <a:srgbClr val="C00000"/>
                </a:solidFill>
              </a:rPr>
              <a:t>Measurements of Emissions</a:t>
            </a:r>
            <a:r>
              <a:rPr lang="en-AU" altLang="el-GR" sz="2400" dirty="0">
                <a:solidFill>
                  <a:srgbClr val="C00000"/>
                </a:solidFill>
              </a:rPr>
              <a:t> </a:t>
            </a:r>
            <a:r>
              <a:rPr lang="en-AU" altLang="el-GR" sz="2400" dirty="0"/>
              <a:t>- also called </a:t>
            </a:r>
            <a:r>
              <a:rPr lang="en-AU" altLang="el-GR" sz="2400" b="1" dirty="0">
                <a:solidFill>
                  <a:srgbClr val="C00000"/>
                </a:solidFill>
              </a:rPr>
              <a:t>source sampling</a:t>
            </a:r>
            <a:r>
              <a:rPr lang="en-AU" altLang="el-GR" sz="2400" dirty="0"/>
              <a:t> - when a particular emission source is measured, generally by on the spot tests</a:t>
            </a:r>
            <a:r>
              <a:rPr lang="en-US" altLang="el-GR" sz="2400" dirty="0"/>
              <a:t> </a:t>
            </a:r>
            <a:endParaRPr lang="en-AU" altLang="el-GR" sz="2400" dirty="0"/>
          </a:p>
          <a:p>
            <a:pPr lvl="1"/>
            <a:r>
              <a:rPr lang="en-AU" altLang="el-GR" sz="2400" b="1" dirty="0">
                <a:solidFill>
                  <a:srgbClr val="C00000"/>
                </a:solidFill>
              </a:rPr>
              <a:t>Meteorological Measurement </a:t>
            </a:r>
            <a:r>
              <a:rPr lang="en-AU" altLang="el-GR" sz="2400" dirty="0"/>
              <a:t>- Measures meteorological factors that show how pollutants are transferred from source to recipient</a:t>
            </a:r>
            <a:r>
              <a:rPr lang="en-US" altLang="el-GR" sz="2400" dirty="0"/>
              <a:t> </a:t>
            </a:r>
          </a:p>
          <a:p>
            <a:pPr lvl="1"/>
            <a:r>
              <a:rPr lang="en-AU" altLang="el-GR" sz="2400" b="1" dirty="0">
                <a:solidFill>
                  <a:srgbClr val="C00000"/>
                </a:solidFill>
              </a:rPr>
              <a:t>Ambient Air Quality</a:t>
            </a:r>
            <a:r>
              <a:rPr lang="en-AU" altLang="el-GR" sz="2400" dirty="0">
                <a:solidFill>
                  <a:srgbClr val="C00000"/>
                </a:solidFill>
              </a:rPr>
              <a:t> </a:t>
            </a:r>
            <a:r>
              <a:rPr lang="en-AU" altLang="el-GR" sz="2400" dirty="0"/>
              <a:t>- Measures the quality of all the air in a particular place. Almost all the evidence of health effects is based on these measurements</a:t>
            </a:r>
            <a:r>
              <a:rPr lang="en-US" altLang="el-GR" sz="2400" dirty="0"/>
              <a:t> </a:t>
            </a:r>
            <a:endParaRPr lang="en-AU" altLang="el-GR" sz="2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4606"/>
            <a:ext cx="108585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981078"/>
            <a:ext cx="8229600" cy="1082675"/>
          </a:xfrm>
        </p:spPr>
        <p:txBody>
          <a:bodyPr/>
          <a:lstStyle/>
          <a:p>
            <a:r>
              <a:rPr lang="en-AU" altLang="el-GR" smtClean="0"/>
              <a:t>Air Quality Measurement</a:t>
            </a:r>
            <a:r>
              <a:rPr lang="en-AU" altLang="el-GR" sz="4000" b="1"/>
              <a:t/>
            </a:r>
            <a:br>
              <a:rPr lang="en-AU" altLang="el-GR" sz="4000" b="1"/>
            </a:br>
            <a:endParaRPr lang="en-US" altLang="el-GR" sz="4000" b="1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1628800"/>
            <a:ext cx="11449272" cy="327818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AU" altLang="el-GR" b="1" dirty="0"/>
              <a:t>Site Selection</a:t>
            </a:r>
            <a:endParaRPr lang="en-AU" altLang="el-GR" sz="1600" b="1" dirty="0"/>
          </a:p>
          <a:p>
            <a:pPr>
              <a:lnSpc>
                <a:spcPct val="90000"/>
              </a:lnSpc>
              <a:defRPr/>
            </a:pPr>
            <a:r>
              <a:rPr lang="en-AU" altLang="el-GR" sz="2800" b="1" dirty="0"/>
              <a:t>General Requirements for Site Selection</a:t>
            </a:r>
          </a:p>
          <a:p>
            <a:pPr lvl="1">
              <a:lnSpc>
                <a:spcPct val="90000"/>
              </a:lnSpc>
              <a:defRPr/>
            </a:pPr>
            <a:r>
              <a:rPr lang="en-AU" altLang="el-GR" sz="2400" dirty="0"/>
              <a:t>purpose of monitoring </a:t>
            </a:r>
          </a:p>
          <a:p>
            <a:pPr lvl="1">
              <a:lnSpc>
                <a:spcPct val="90000"/>
              </a:lnSpc>
              <a:defRPr/>
            </a:pPr>
            <a:r>
              <a:rPr lang="en-AU" altLang="el-GR" sz="2400" dirty="0"/>
              <a:t>number and type of instruments required </a:t>
            </a:r>
          </a:p>
          <a:p>
            <a:pPr lvl="1">
              <a:lnSpc>
                <a:spcPct val="90000"/>
              </a:lnSpc>
              <a:defRPr/>
            </a:pPr>
            <a:r>
              <a:rPr lang="en-AU" altLang="el-GR" sz="2400" dirty="0"/>
              <a:t>duration of measurements </a:t>
            </a:r>
          </a:p>
          <a:p>
            <a:pPr lvl="1">
              <a:lnSpc>
                <a:spcPct val="90000"/>
              </a:lnSpc>
              <a:defRPr/>
            </a:pPr>
            <a:r>
              <a:rPr lang="en-AU" altLang="el-GR" sz="2400" dirty="0"/>
              <a:t>should be easily accessible</a:t>
            </a:r>
            <a:endParaRPr lang="en-US" altLang="el-GR" sz="2400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l-GR" sz="2800" dirty="0"/>
              <a:t/>
            </a:r>
            <a:br>
              <a:rPr lang="en-US" altLang="el-GR" sz="2800" dirty="0"/>
            </a:br>
            <a:endParaRPr lang="en-AU" altLang="el-GR" sz="2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4606"/>
            <a:ext cx="108585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3352" y="4285926"/>
            <a:ext cx="11233248" cy="2250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AU" altLang="el-GR" sz="2800" b="1" kern="0" dirty="0" smtClean="0"/>
              <a:t>Meteorological Monitoring</a:t>
            </a:r>
          </a:p>
          <a:p>
            <a:r>
              <a:rPr lang="en-AU" altLang="el-GR" sz="2800" kern="0" dirty="0" smtClean="0"/>
              <a:t>changing weather conditions can produce dramatic changes in air quality and ambient pollution levels</a:t>
            </a:r>
            <a:r>
              <a:rPr lang="en-US" altLang="el-GR" sz="2800" kern="0" dirty="0" smtClean="0"/>
              <a:t> </a:t>
            </a:r>
            <a:endParaRPr lang="en-AU" altLang="el-GR" sz="20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9336" y="5877272"/>
            <a:ext cx="11881320" cy="88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l-GR" b="1" kern="0" dirty="0" smtClean="0"/>
              <a:t>Choice of Monitoring Equipment, Calibration Procedures, Data Handling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AU" altLang="el-GR" sz="2400" kern="0" dirty="0" smtClean="0"/>
          </a:p>
          <a:p>
            <a:pPr marL="0" indent="0">
              <a:lnSpc>
                <a:spcPct val="80000"/>
              </a:lnSpc>
              <a:buFontTx/>
              <a:buNone/>
            </a:pPr>
            <a:endParaRPr lang="en-AU" altLang="el-GR" sz="2400" kern="0" dirty="0" smtClean="0"/>
          </a:p>
          <a:p>
            <a:pPr>
              <a:lnSpc>
                <a:spcPct val="80000"/>
              </a:lnSpc>
            </a:pPr>
            <a:endParaRPr lang="en-AU" altLang="el-GR" sz="1600" kern="0" dirty="0"/>
          </a:p>
        </p:txBody>
      </p:sp>
      <p:pic>
        <p:nvPicPr>
          <p:cNvPr id="8" name="Immagin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  <p:bldP spid="391171" grpId="1" build="p"/>
      <p:bldP spid="6" grpId="0" build="p"/>
      <p:bldP spid="6" grpId="1" build="p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 smtClean="0"/>
              <a:t>Role of air quality monitoring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07368" y="2147888"/>
            <a:ext cx="11593288" cy="4114800"/>
          </a:xfrm>
        </p:spPr>
        <p:txBody>
          <a:bodyPr/>
          <a:lstStyle/>
          <a:p>
            <a:pPr eaLnBrk="1" hangingPunct="1"/>
            <a:r>
              <a:rPr lang="en-US" altLang="el-GR" sz="2800" dirty="0"/>
              <a:t>Establish air quality monitoring network</a:t>
            </a:r>
          </a:p>
          <a:p>
            <a:pPr eaLnBrk="1" hangingPunct="1"/>
            <a:r>
              <a:rPr lang="en-US" altLang="el-GR" sz="2800" dirty="0"/>
              <a:t>Determine key pollutants for which monitoring will be done</a:t>
            </a:r>
          </a:p>
          <a:p>
            <a:pPr eaLnBrk="1" hangingPunct="1"/>
            <a:r>
              <a:rPr lang="en-US" altLang="el-GR" sz="2800" dirty="0"/>
              <a:t>Establish guidelines for sitting monitors, data handling and reporting</a:t>
            </a:r>
          </a:p>
          <a:p>
            <a:pPr eaLnBrk="1" hangingPunct="1"/>
            <a:r>
              <a:rPr lang="en-US" altLang="el-GR" sz="2800" dirty="0"/>
              <a:t>Measures concentrations of key pollutants to compare to air quality standards and develop control strategies</a:t>
            </a:r>
          </a:p>
          <a:p>
            <a:pPr eaLnBrk="1" hangingPunct="1"/>
            <a:endParaRPr lang="en-US" altLang="el-GR" sz="2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4606"/>
            <a:ext cx="108585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 smtClean="0"/>
              <a:t>Role of Air Quality Modeling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28084" y="2147888"/>
            <a:ext cx="11528556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l-GR" dirty="0" smtClean="0"/>
              <a:t>Test control strategies based on modeling inputs (emissions inventory data, meteorological data)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l-GR" dirty="0" smtClean="0"/>
              <a:t>Validate against monitored air quality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l-GR" dirty="0" smtClean="0"/>
              <a:t>Weigh evidence, take mid-course correction, and make changes to strategies if necessary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4606"/>
            <a:ext cx="108585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 smtClean="0"/>
              <a:t>Developing Control Strategies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551384" y="2147888"/>
            <a:ext cx="11305256" cy="4114800"/>
          </a:xfrm>
        </p:spPr>
        <p:txBody>
          <a:bodyPr/>
          <a:lstStyle/>
          <a:p>
            <a:pPr eaLnBrk="1" hangingPunct="1"/>
            <a:r>
              <a:rPr lang="en-US" altLang="el-GR" sz="2800" dirty="0"/>
              <a:t>Determine key pollutants of concern from air monitoring </a:t>
            </a:r>
          </a:p>
          <a:p>
            <a:pPr eaLnBrk="1" hangingPunct="1"/>
            <a:r>
              <a:rPr lang="en-US" altLang="el-GR" sz="2800" dirty="0"/>
              <a:t>Review contributions of pollutants from source sectors using emission inventory</a:t>
            </a:r>
          </a:p>
          <a:p>
            <a:pPr eaLnBrk="1" hangingPunct="1"/>
            <a:r>
              <a:rPr lang="en-US" altLang="el-GR" sz="2800" dirty="0"/>
              <a:t>Evaluate control strategies based on technical feasibility, cost effectiveness, affordability to source, public acceptability, and adverse effects on other environmental media</a:t>
            </a:r>
          </a:p>
          <a:p>
            <a:pPr eaLnBrk="1" hangingPunct="1"/>
            <a:endParaRPr lang="en-US" altLang="el-GR" sz="2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4606"/>
            <a:ext cx="108585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 smtClean="0"/>
              <a:t>Enforcing Control Strategies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07368" y="2147888"/>
            <a:ext cx="11233248" cy="4114800"/>
          </a:xfrm>
        </p:spPr>
        <p:txBody>
          <a:bodyPr/>
          <a:lstStyle/>
          <a:p>
            <a:pPr eaLnBrk="1" hangingPunct="1"/>
            <a:r>
              <a:rPr lang="en-US" altLang="el-GR" dirty="0" smtClean="0"/>
              <a:t>Ensure legal authority to enforce through statute, regulations, court</a:t>
            </a:r>
          </a:p>
          <a:p>
            <a:pPr eaLnBrk="1" hangingPunct="1"/>
            <a:r>
              <a:rPr lang="en-US" altLang="el-GR" dirty="0" smtClean="0"/>
              <a:t>Incorporate strategies in permit conditions for existing and new sources</a:t>
            </a:r>
          </a:p>
          <a:p>
            <a:pPr eaLnBrk="1" hangingPunct="1"/>
            <a:r>
              <a:rPr lang="en-US" altLang="el-GR" dirty="0" smtClean="0"/>
              <a:t>Outreach to affected sectors, industry, and the general public to promote compliance</a:t>
            </a:r>
          </a:p>
          <a:p>
            <a:pPr eaLnBrk="1" hangingPunct="1"/>
            <a:endParaRPr lang="en-US" altLang="el-GR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4606"/>
            <a:ext cx="108585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 smtClean="0"/>
              <a:t>Lessons Learned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07368" y="2147888"/>
            <a:ext cx="115932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l-GR" sz="2800" dirty="0"/>
              <a:t>Effective air quality planning requires a reliable database for decision-making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l-GR" sz="2800" dirty="0"/>
              <a:t>Building database requires documentation, computerization, training, and continuous efforts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l-GR" sz="2800" dirty="0"/>
              <a:t>Choices of control strategies will vary based sources, growth, feasibility, and acceptability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l-GR" sz="2800" dirty="0"/>
              <a:t>Public participation and awareness of urban air quality issues is key to political will and ultimate success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4606"/>
            <a:ext cx="108585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625" y="908720"/>
            <a:ext cx="7489825" cy="896938"/>
          </a:xfrm>
        </p:spPr>
        <p:txBody>
          <a:bodyPr/>
          <a:lstStyle/>
          <a:p>
            <a:pPr eaLnBrk="1" hangingPunct="1"/>
            <a:r>
              <a:rPr lang="en-GB" altLang="el-GR" dirty="0" smtClean="0"/>
              <a:t>Air quality </a:t>
            </a:r>
            <a:r>
              <a:rPr lang="en-GB" altLang="el-GR" dirty="0" smtClean="0"/>
              <a:t>management system</a:t>
            </a:r>
            <a:endParaRPr lang="en-GB" altLang="el-GR" dirty="0" smtClean="0"/>
          </a:p>
        </p:txBody>
      </p:sp>
      <p:pic>
        <p:nvPicPr>
          <p:cNvPr id="86020" name="Picture 7"/>
          <p:cNvPicPr>
            <a:picLocks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39" b="-2785"/>
          <a:stretch/>
        </p:blipFill>
        <p:spPr>
          <a:xfrm>
            <a:off x="1199456" y="1798559"/>
            <a:ext cx="9859366" cy="48522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6021" name="Text Box 9"/>
          <p:cNvSpPr txBox="1">
            <a:spLocks noChangeArrowheads="1"/>
          </p:cNvSpPr>
          <p:nvPr/>
        </p:nvSpPr>
        <p:spPr bwMode="auto">
          <a:xfrm>
            <a:off x="8832850" y="5373691"/>
            <a:ext cx="9413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l-GR" sz="1600">
                <a:solidFill>
                  <a:schemeClr val="accent1"/>
                </a:solidFill>
                <a:latin typeface="Arial" panose="020B0604020202020204" pitchFamily="34" charset="0"/>
              </a:rPr>
              <a:t>Source: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l-GR" sz="1600">
                <a:solidFill>
                  <a:schemeClr val="accent1"/>
                </a:solidFill>
                <a:latin typeface="Arial" panose="020B0604020202020204" pitchFamily="34" charset="0"/>
              </a:rPr>
              <a:t>Larssen</a:t>
            </a:r>
            <a:endParaRPr lang="el-GR" altLang="el-GR" sz="16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4606"/>
            <a:ext cx="108585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1127448" y="1052513"/>
            <a:ext cx="10153128" cy="1065212"/>
          </a:xfrm>
        </p:spPr>
        <p:txBody>
          <a:bodyPr/>
          <a:lstStyle/>
          <a:p>
            <a:r>
              <a:rPr lang="en-US" altLang="en-US" b="1" dirty="0" smtClean="0"/>
              <a:t>You Can't Manage What You Don't Measure</a:t>
            </a:r>
            <a:endParaRPr lang="el-GR" altLang="en-US" dirty="0" smtClean="0"/>
          </a:p>
        </p:txBody>
      </p:sp>
      <p:grpSp>
        <p:nvGrpSpPr>
          <p:cNvPr id="8195" name="Group 5"/>
          <p:cNvGrpSpPr>
            <a:grpSpLocks/>
          </p:cNvGrpSpPr>
          <p:nvPr/>
        </p:nvGrpSpPr>
        <p:grpSpPr bwMode="auto">
          <a:xfrm>
            <a:off x="2711450" y="1844824"/>
            <a:ext cx="6998791" cy="4680942"/>
            <a:chOff x="1475656" y="2348880"/>
            <a:chExt cx="6350423" cy="4032448"/>
          </a:xfrm>
        </p:grpSpPr>
        <p:pic>
          <p:nvPicPr>
            <p:cNvPr id="819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348880"/>
              <a:ext cx="6350423" cy="4032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98" name="Rectangle 3"/>
            <p:cNvSpPr>
              <a:spLocks noChangeArrowheads="1"/>
            </p:cNvSpPr>
            <p:nvPr/>
          </p:nvSpPr>
          <p:spPr bwMode="auto">
            <a:xfrm>
              <a:off x="5616000" y="4365104"/>
              <a:ext cx="2042593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l-GR" altLang="en-US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-22879"/>
            <a:ext cx="108585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magin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2135188" y="1052513"/>
            <a:ext cx="7772400" cy="106521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The European Air Quality </a:t>
            </a:r>
            <a:r>
              <a:rPr lang="en-US" b="1" dirty="0" smtClean="0">
                <a:solidFill>
                  <a:srgbClr val="0070C0"/>
                </a:solidFill>
              </a:rPr>
              <a:t>Index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360" y="1585120"/>
            <a:ext cx="1166529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Allows </a:t>
            </a:r>
            <a:r>
              <a:rPr lang="en-US" dirty="0"/>
              <a:t>users to understand more about air quality where they live, work or travel. </a:t>
            </a:r>
            <a:endParaRPr lang="en-US" dirty="0"/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/>
              <a:t>Index is based on concentration values for </a:t>
            </a:r>
            <a:r>
              <a:rPr lang="en-US" dirty="0"/>
              <a:t>five </a:t>
            </a:r>
            <a:r>
              <a:rPr lang="en-US" dirty="0"/>
              <a:t>key </a:t>
            </a:r>
            <a:r>
              <a:rPr lang="en-US" dirty="0"/>
              <a:t>pollutants (particulate </a:t>
            </a:r>
            <a:r>
              <a:rPr lang="en-US" dirty="0"/>
              <a:t>matter (</a:t>
            </a:r>
            <a:r>
              <a:rPr lang="en-US" dirty="0"/>
              <a:t>PM</a:t>
            </a:r>
            <a:r>
              <a:rPr lang="en-US" baseline="-25000" dirty="0"/>
              <a:t>10</a:t>
            </a:r>
            <a:r>
              <a:rPr lang="en-US" dirty="0"/>
              <a:t>, PM</a:t>
            </a:r>
            <a:r>
              <a:rPr lang="en-US" baseline="-25000" dirty="0"/>
              <a:t>2.5</a:t>
            </a:r>
            <a:r>
              <a:rPr lang="en-US" dirty="0"/>
              <a:t>), ozone </a:t>
            </a:r>
            <a:r>
              <a:rPr lang="en-US" dirty="0"/>
              <a:t>(O</a:t>
            </a:r>
            <a:r>
              <a:rPr lang="en-US" baseline="-25000" dirty="0"/>
              <a:t>3</a:t>
            </a:r>
            <a:r>
              <a:rPr lang="en-US" dirty="0"/>
              <a:t>), nitrogen </a:t>
            </a:r>
            <a:r>
              <a:rPr lang="en-US" dirty="0"/>
              <a:t>dioxide (NO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sulphur</a:t>
            </a:r>
            <a:r>
              <a:rPr lang="en-US" dirty="0"/>
              <a:t> </a:t>
            </a:r>
            <a:r>
              <a:rPr lang="en-US" dirty="0"/>
              <a:t>dioxide (SO</a:t>
            </a:r>
            <a:r>
              <a:rPr lang="en-US" baseline="-25000" dirty="0"/>
              <a:t>2</a:t>
            </a:r>
            <a:r>
              <a:rPr lang="en-US" dirty="0"/>
              <a:t>).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20" b="999"/>
          <a:stretch/>
        </p:blipFill>
        <p:spPr>
          <a:xfrm>
            <a:off x="1775520" y="2996952"/>
            <a:ext cx="8756575" cy="358041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4606"/>
            <a:ext cx="108585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5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Air quality planning</a:t>
            </a:r>
            <a:endParaRPr lang="el-GR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Emission Inventory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Monitoring Network</a:t>
            </a:r>
          </a:p>
          <a:p>
            <a:pPr marL="0" indent="0">
              <a:buNone/>
              <a:defRPr/>
            </a:pPr>
            <a:endParaRPr lang="el-G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4606"/>
            <a:ext cx="108585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 smtClean="0"/>
              <a:t>Matrix for Air Quality Planning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l-GR" sz="2800" dirty="0"/>
              <a:t>Adopt air quality standards</a:t>
            </a:r>
          </a:p>
          <a:p>
            <a:pPr eaLnBrk="1" hangingPunct="1"/>
            <a:r>
              <a:rPr lang="en-US" altLang="el-GR" sz="2800" dirty="0"/>
              <a:t>Establish air monitoring network</a:t>
            </a:r>
          </a:p>
          <a:p>
            <a:pPr eaLnBrk="1" hangingPunct="1"/>
            <a:r>
              <a:rPr lang="en-US" altLang="el-GR" sz="2800" dirty="0"/>
              <a:t>Develop emissions inventory </a:t>
            </a:r>
          </a:p>
          <a:p>
            <a:pPr eaLnBrk="1" hangingPunct="1"/>
            <a:r>
              <a:rPr lang="en-US" altLang="el-GR" sz="2800" dirty="0"/>
              <a:t>Develop control strategies</a:t>
            </a:r>
          </a:p>
          <a:p>
            <a:pPr eaLnBrk="1" hangingPunct="1"/>
            <a:r>
              <a:rPr lang="en-US" altLang="el-GR" sz="2800" dirty="0"/>
              <a:t>Test strategies through modeling</a:t>
            </a:r>
          </a:p>
          <a:p>
            <a:pPr eaLnBrk="1" hangingPunct="1"/>
            <a:r>
              <a:rPr lang="en-US" altLang="el-GR" sz="2800" dirty="0"/>
              <a:t>Involve and educate public on strategies</a:t>
            </a:r>
          </a:p>
          <a:p>
            <a:pPr eaLnBrk="1" hangingPunct="1"/>
            <a:r>
              <a:rPr lang="en-US" altLang="el-GR" sz="2800" dirty="0"/>
              <a:t>Adopt air quality management plan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4606"/>
            <a:ext cx="108585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Powerpl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1" r="24243"/>
          <a:stretch>
            <a:fillRect/>
          </a:stretch>
        </p:blipFill>
        <p:spPr bwMode="auto">
          <a:xfrm>
            <a:off x="3352800" y="457200"/>
            <a:ext cx="20574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 descr="BabyTax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33403"/>
            <a:ext cx="22860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19812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l-GR" smtClean="0"/>
              <a:t>What is an Emission Inventory?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idx="1"/>
          </p:nvPr>
        </p:nvSpPr>
        <p:spPr>
          <a:xfrm>
            <a:off x="335360" y="3213100"/>
            <a:ext cx="11377264" cy="2592388"/>
          </a:xfrm>
        </p:spPr>
        <p:txBody>
          <a:bodyPr/>
          <a:lstStyle/>
          <a:p>
            <a:pPr eaLnBrk="1" hangingPunct="1"/>
            <a:r>
              <a:rPr lang="en-US" altLang="el-GR" dirty="0" smtClean="0"/>
              <a:t>Complete listing, by source, of air pollutant emissions</a:t>
            </a:r>
          </a:p>
          <a:p>
            <a:pPr eaLnBrk="1" hangingPunct="1"/>
            <a:r>
              <a:rPr lang="en-US" altLang="el-GR" dirty="0" smtClean="0"/>
              <a:t>Covers a specific geographic area</a:t>
            </a:r>
          </a:p>
          <a:p>
            <a:pPr eaLnBrk="1" hangingPunct="1"/>
            <a:r>
              <a:rPr lang="en-US" altLang="el-GR" dirty="0" smtClean="0"/>
              <a:t>Covers a specific period of time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4606"/>
            <a:ext cx="108585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magin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707" y="908720"/>
            <a:ext cx="8957493" cy="1143000"/>
          </a:xfrm>
        </p:spPr>
        <p:txBody>
          <a:bodyPr/>
          <a:lstStyle/>
          <a:p>
            <a:pPr eaLnBrk="1" hangingPunct="1"/>
            <a:r>
              <a:rPr lang="en-US" altLang="el-GR" dirty="0" smtClean="0"/>
              <a:t>What can Emission Inventory tell you?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024707" y="2062877"/>
            <a:ext cx="9629004" cy="2544762"/>
          </a:xfrm>
        </p:spPr>
        <p:txBody>
          <a:bodyPr/>
          <a:lstStyle/>
          <a:p>
            <a:pPr eaLnBrk="1" hangingPunct="1"/>
            <a:r>
              <a:rPr lang="en-US" altLang="el-GR" sz="2800" dirty="0"/>
              <a:t>Where air pollution is emitted</a:t>
            </a:r>
          </a:p>
          <a:p>
            <a:pPr eaLnBrk="1" hangingPunct="1"/>
            <a:r>
              <a:rPr lang="en-US" altLang="el-GR" sz="2800" dirty="0"/>
              <a:t>How much is emitted from each source</a:t>
            </a:r>
          </a:p>
          <a:p>
            <a:pPr eaLnBrk="1" hangingPunct="1"/>
            <a:r>
              <a:rPr lang="en-US" altLang="el-GR" sz="2800" dirty="0"/>
              <a:t>What sources would be most effective to control</a:t>
            </a:r>
          </a:p>
        </p:txBody>
      </p:sp>
      <p:pic>
        <p:nvPicPr>
          <p:cNvPr id="40964" name="Picture 4" descr="fp_20010510pla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2" b="13954"/>
          <a:stretch>
            <a:fillRect/>
          </a:stretch>
        </p:blipFill>
        <p:spPr bwMode="auto">
          <a:xfrm>
            <a:off x="1343472" y="4187825"/>
            <a:ext cx="24050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 descr="dieselb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2"/>
          <a:stretch>
            <a:fillRect/>
          </a:stretch>
        </p:blipFill>
        <p:spPr bwMode="auto">
          <a:xfrm>
            <a:off x="7536160" y="4187825"/>
            <a:ext cx="308978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4187825"/>
            <a:ext cx="3516249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4606"/>
            <a:ext cx="108585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magin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1210" y="908050"/>
            <a:ext cx="10219406" cy="1143000"/>
          </a:xfrm>
        </p:spPr>
        <p:txBody>
          <a:bodyPr/>
          <a:lstStyle/>
          <a:p>
            <a:pPr eaLnBrk="1" hangingPunct="1"/>
            <a:r>
              <a:rPr lang="en-US" altLang="el-GR" dirty="0" smtClean="0"/>
              <a:t>What can Emission Inventory NOT tell you?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95688" y="2008188"/>
            <a:ext cx="10729192" cy="2655888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l-GR" sz="2800" dirty="0"/>
              <a:t>The distance that air pollutant emissions are transported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l-GR" sz="2800" dirty="0"/>
              <a:t>The amount of air pollution to which people are exposed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l-GR" sz="2800" dirty="0"/>
              <a:t>The health risk from the air pollution</a:t>
            </a:r>
          </a:p>
          <a:p>
            <a:pPr eaLnBrk="1" hangingPunct="1">
              <a:spcBef>
                <a:spcPct val="40000"/>
              </a:spcBef>
            </a:pPr>
            <a:endParaRPr lang="en-US" altLang="el-GR" dirty="0" smtClean="0"/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4293096"/>
            <a:ext cx="9042289" cy="233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4606"/>
            <a:ext cx="108585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magin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 smtClean="0"/>
              <a:t>Why is emission inventory needed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l-GR" smtClean="0"/>
              <a:t>Identify sources of pollution</a:t>
            </a:r>
          </a:p>
          <a:p>
            <a:pPr eaLnBrk="1" hangingPunct="1"/>
            <a:r>
              <a:rPr lang="en-US" altLang="el-GR" smtClean="0"/>
              <a:t>Identify pollutants of concern</a:t>
            </a:r>
          </a:p>
          <a:p>
            <a:pPr eaLnBrk="1" hangingPunct="1"/>
            <a:r>
              <a:rPr lang="en-US" altLang="el-GR" smtClean="0"/>
              <a:t>Identify distribution and trends</a:t>
            </a:r>
          </a:p>
          <a:p>
            <a:pPr eaLnBrk="1" hangingPunct="1"/>
            <a:r>
              <a:rPr lang="en-US" altLang="el-GR" smtClean="0"/>
              <a:t>Input to air quality monitoring</a:t>
            </a:r>
          </a:p>
          <a:p>
            <a:pPr eaLnBrk="1" hangingPunct="1"/>
            <a:r>
              <a:rPr lang="en-US" altLang="el-GR" smtClean="0"/>
              <a:t>Input to air quality modeling</a:t>
            </a:r>
          </a:p>
          <a:p>
            <a:pPr eaLnBrk="1" hangingPunct="1"/>
            <a:r>
              <a:rPr lang="en-US" altLang="el-GR" smtClean="0"/>
              <a:t>Input to develop control strategies</a:t>
            </a:r>
          </a:p>
          <a:p>
            <a:pPr eaLnBrk="1" hangingPunct="1">
              <a:buFontTx/>
              <a:buNone/>
            </a:pPr>
            <a:endParaRPr lang="en-US" altLang="el-GR" smtClean="0"/>
          </a:p>
          <a:p>
            <a:pPr eaLnBrk="1" hangingPunct="1"/>
            <a:endParaRPr lang="en-US" altLang="el-GR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4606"/>
            <a:ext cx="108585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l-G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l-G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686</Words>
  <Application>Microsoft Office PowerPoint</Application>
  <PresentationFormat>Widescreen</PresentationFormat>
  <Paragraphs>99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Times New Roman</vt:lpstr>
      <vt:lpstr>Arial</vt:lpstr>
      <vt:lpstr>Tahoma</vt:lpstr>
      <vt:lpstr>Wingdings</vt:lpstr>
      <vt:lpstr>Symbol</vt:lpstr>
      <vt:lpstr>Times</vt:lpstr>
      <vt:lpstr>Comic Sans MS</vt:lpstr>
      <vt:lpstr>Global</vt:lpstr>
      <vt:lpstr>Air Quality Monitoring and Management</vt:lpstr>
      <vt:lpstr>PowerPoint Presentation</vt:lpstr>
      <vt:lpstr>PowerPoint Presentation</vt:lpstr>
      <vt:lpstr>Air quality planning</vt:lpstr>
      <vt:lpstr>Matrix for Air Quality Planning</vt:lpstr>
      <vt:lpstr>What is an Emission Inventory?</vt:lpstr>
      <vt:lpstr>What can Emission Inventory tell you?</vt:lpstr>
      <vt:lpstr>What can Emission Inventory NOT tell you?</vt:lpstr>
      <vt:lpstr>Why is emission inventory needed</vt:lpstr>
      <vt:lpstr>Building an Emission Inventory</vt:lpstr>
      <vt:lpstr>Air Quality Measurement </vt:lpstr>
      <vt:lpstr>Air Quality Measurement </vt:lpstr>
      <vt:lpstr>Air Quality Measurement </vt:lpstr>
      <vt:lpstr>Role of air quality monitoring</vt:lpstr>
      <vt:lpstr>Role of Air Quality Modeling</vt:lpstr>
      <vt:lpstr>Developing Control Strategies</vt:lpstr>
      <vt:lpstr>Enforcing Control Strategies</vt:lpstr>
      <vt:lpstr>Lessons Learned</vt:lpstr>
      <vt:lpstr>Air quality management system</vt:lpstr>
    </vt:vector>
  </TitlesOfParts>
  <Company>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Monitoring, Emissions Inventory, and Source Apportionment</dc:title>
  <dc:creator>wb221052</dc:creator>
  <cp:lastModifiedBy>user</cp:lastModifiedBy>
  <cp:revision>53</cp:revision>
  <cp:lastPrinted>1601-01-01T00:00:00Z</cp:lastPrinted>
  <dcterms:created xsi:type="dcterms:W3CDTF">2004-11-18T19:21:45Z</dcterms:created>
  <dcterms:modified xsi:type="dcterms:W3CDTF">2021-12-17T05:52:37Z</dcterms:modified>
</cp:coreProperties>
</file>