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heme/theme2.xml" ContentType="application/vnd.openxmlformats-officedocument.theme+xml"/>
  <Override PartName="/ppt/tags/tag14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19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26"/>
      </p:cViewPr>
      <p:guideLst>
        <p:guide orient="horz" pos="24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10B0C-2799-41D3-BBB7-5D9B5DD9754B}" type="datetimeFigureOut">
              <a:rPr lang="de-DE"/>
              <a:t>09.09.2024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48FC-D1EC-44D5-9863-45F9F735E14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10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248FC-D1EC-44D5-9863-45F9F735E14C}" type="slidenum">
              <a:rPr lang="de-DE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94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248FC-D1EC-44D5-9863-45F9F735E14C}" type="slidenum">
              <a:rPr lang="de-DE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024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3.emf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hyperlink" Target="http://www.iabg.de/" TargetMode="Externa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hyperlink" Target="mailto:info@iabg.de" TargetMode="Externa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9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3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37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 hidden="1">
            <a:extLst>
              <a:ext uri="{FF2B5EF4-FFF2-40B4-BE49-F238E27FC236}">
                <a16:creationId xmlns:a16="http://schemas.microsoft.com/office/drawing/2014/main" id="{D370BFC1-DB7B-4199-8920-0E90C1678F1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9" name="Fußzeilenplatzhalter 8" hidden="1">
            <a:extLst>
              <a:ext uri="{FF2B5EF4-FFF2-40B4-BE49-F238E27FC236}">
                <a16:creationId xmlns:a16="http://schemas.microsoft.com/office/drawing/2014/main" id="{C753C077-A185-445E-A91D-2EDEAC1B53A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Fragen zum finalen Master</a:t>
            </a:r>
            <a:endParaRPr lang="de-DE" dirty="0"/>
          </a:p>
        </p:txBody>
      </p:sp>
      <p:sp>
        <p:nvSpPr>
          <p:cNvPr id="10" name="Foliennummernplatzhalter 9" hidden="1">
            <a:extLst>
              <a:ext uri="{FF2B5EF4-FFF2-40B4-BE49-F238E27FC236}">
                <a16:creationId xmlns:a16="http://schemas.microsoft.com/office/drawing/2014/main" id="{18B3E7D9-2E44-4475-877F-BD71E6254B31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6E797DE-689F-4D48-AD3C-0DDE941BDBAB}"/>
              </a:ext>
            </a:extLst>
          </p:cNvPr>
          <p:cNvGrpSpPr/>
          <p:nvPr/>
        </p:nvGrpSpPr>
        <p:grpSpPr bwMode="gray">
          <a:xfrm>
            <a:off x="-168696" y="1412776"/>
            <a:ext cx="72008" cy="5264249"/>
            <a:chOff x="-456752" y="1412776"/>
            <a:chExt cx="216024" cy="5264249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6774EF5B-26DE-4925-B40C-9B77136F3754}"/>
                </a:ext>
              </a:extLst>
            </p:cNvPr>
            <p:cNvCxnSpPr/>
            <p:nvPr userDrawn="1"/>
          </p:nvCxnSpPr>
          <p:spPr bwMode="gray">
            <a:xfrm>
              <a:off x="-456728" y="6309000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B1468221-1336-4EC7-8C48-912416947CE0}"/>
                </a:ext>
              </a:extLst>
            </p:cNvPr>
            <p:cNvCxnSpPr/>
            <p:nvPr userDrawn="1"/>
          </p:nvCxnSpPr>
          <p:spPr bwMode="gray">
            <a:xfrm>
              <a:off x="-456752" y="1412776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6149D399-5D13-4ED8-9FEA-E19AD64E0CEF}"/>
                </a:ext>
              </a:extLst>
            </p:cNvPr>
            <p:cNvCxnSpPr/>
            <p:nvPr userDrawn="1"/>
          </p:nvCxnSpPr>
          <p:spPr bwMode="gray">
            <a:xfrm>
              <a:off x="-456752" y="6677025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C9714BB-3183-400B-8937-D6598822C0E3}"/>
              </a:ext>
            </a:extLst>
          </p:cNvPr>
          <p:cNvGrpSpPr/>
          <p:nvPr/>
        </p:nvGrpSpPr>
        <p:grpSpPr bwMode="gray">
          <a:xfrm>
            <a:off x="336000" y="-171400"/>
            <a:ext cx="11520000" cy="72000"/>
            <a:chOff x="336000" y="-243408"/>
            <a:chExt cx="11520000" cy="216000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B885F028-F600-482C-A69B-44806E32A18F}"/>
                </a:ext>
              </a:extLst>
            </p:cNvPr>
            <p:cNvCxnSpPr/>
            <p:nvPr userDrawn="1"/>
          </p:nvCxnSpPr>
          <p:spPr bwMode="gray">
            <a:xfrm>
              <a:off x="33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F8325DE-5049-46EE-A34A-7F406DA16809}"/>
                </a:ext>
              </a:extLst>
            </p:cNvPr>
            <p:cNvCxnSpPr/>
            <p:nvPr userDrawn="1"/>
          </p:nvCxnSpPr>
          <p:spPr bwMode="gray">
            <a:xfrm>
              <a:off x="393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A5BE8CA-ED7C-442D-99A8-3A083634A9F5}"/>
                </a:ext>
              </a:extLst>
            </p:cNvPr>
            <p:cNvCxnSpPr/>
            <p:nvPr userDrawn="1"/>
          </p:nvCxnSpPr>
          <p:spPr bwMode="gray">
            <a:xfrm>
              <a:off x="429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A9B4368-6A7A-43EB-89AC-C7C92BF325B4}"/>
                </a:ext>
              </a:extLst>
            </p:cNvPr>
            <p:cNvCxnSpPr/>
            <p:nvPr userDrawn="1"/>
          </p:nvCxnSpPr>
          <p:spPr bwMode="gray">
            <a:xfrm>
              <a:off x="591598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24530BE-D8F3-45B7-A6BD-FF4BD079773E}"/>
                </a:ext>
              </a:extLst>
            </p:cNvPr>
            <p:cNvCxnSpPr/>
            <p:nvPr userDrawn="1"/>
          </p:nvCxnSpPr>
          <p:spPr bwMode="gray">
            <a:xfrm>
              <a:off x="627602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995D615-8686-496A-B540-882E7A28AFFA}"/>
                </a:ext>
              </a:extLst>
            </p:cNvPr>
            <p:cNvCxnSpPr/>
            <p:nvPr userDrawn="1"/>
          </p:nvCxnSpPr>
          <p:spPr bwMode="gray">
            <a:xfrm>
              <a:off x="789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BA765B7-6569-4763-AA6A-E444B85C55BA}"/>
                </a:ext>
              </a:extLst>
            </p:cNvPr>
            <p:cNvCxnSpPr/>
            <p:nvPr userDrawn="1"/>
          </p:nvCxnSpPr>
          <p:spPr bwMode="gray">
            <a:xfrm>
              <a:off x="825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FB5EB6C1-FC64-486D-91FA-7F0BE47EFE7F}"/>
                </a:ext>
              </a:extLst>
            </p:cNvPr>
            <p:cNvCxnSpPr/>
            <p:nvPr userDrawn="1"/>
          </p:nvCxnSpPr>
          <p:spPr bwMode="gray">
            <a:xfrm>
              <a:off x="1185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7C616FAF-6056-459E-B90F-C87B5F285BE2}"/>
                </a:ext>
              </a:extLst>
            </p:cNvPr>
            <p:cNvCxnSpPr/>
            <p:nvPr userDrawn="1"/>
          </p:nvCxnSpPr>
          <p:spPr bwMode="gray">
            <a:xfrm>
              <a:off x="2927648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4F2ED85B-3DA2-4D1F-9738-B2AAF7DFC721}"/>
                </a:ext>
              </a:extLst>
            </p:cNvPr>
            <p:cNvCxnSpPr/>
            <p:nvPr userDrawn="1"/>
          </p:nvCxnSpPr>
          <p:spPr bwMode="gray">
            <a:xfrm>
              <a:off x="3287688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FC764B3D-AB70-4882-94F5-D4821F6A4360}"/>
                </a:ext>
              </a:extLst>
            </p:cNvPr>
            <p:cNvCxnSpPr/>
            <p:nvPr userDrawn="1"/>
          </p:nvCxnSpPr>
          <p:spPr bwMode="gray">
            <a:xfrm>
              <a:off x="8904312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9CF8376E-0C80-40E7-9E13-7ACF11B23EDF}"/>
                </a:ext>
              </a:extLst>
            </p:cNvPr>
            <p:cNvCxnSpPr/>
            <p:nvPr userDrawn="1"/>
          </p:nvCxnSpPr>
          <p:spPr bwMode="gray">
            <a:xfrm>
              <a:off x="9264352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hteck weiß">
            <a:extLst>
              <a:ext uri="{FF2B5EF4-FFF2-40B4-BE49-F238E27FC236}">
                <a16:creationId xmlns:a16="http://schemas.microsoft.com/office/drawing/2014/main" id="{213845D2-167F-401F-AFCD-CD45352D0F25}"/>
              </a:ext>
            </a:extLst>
          </p:cNvPr>
          <p:cNvSpPr/>
          <p:nvPr/>
        </p:nvSpPr>
        <p:spPr bwMode="gray">
          <a:xfrm>
            <a:off x="-12997" y="2610636"/>
            <a:ext cx="1716510" cy="42473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accent1"/>
              </a:solidFill>
            </a:endParaRPr>
          </a:p>
        </p:txBody>
      </p:sp>
      <p:sp>
        <p:nvSpPr>
          <p:cNvPr id="44" name="Textfeld HGF">
            <a:extLst>
              <a:ext uri="{FF2B5EF4-FFF2-40B4-BE49-F238E27FC236}">
                <a16:creationId xmlns:a16="http://schemas.microsoft.com/office/drawing/2014/main" id="{4E0CB0F1-36F5-4E68-A7E7-049D38148806}"/>
              </a:ext>
            </a:extLst>
          </p:cNvPr>
          <p:cNvSpPr txBox="1"/>
          <p:nvPr/>
        </p:nvSpPr>
        <p:spPr bwMode="gray">
          <a:xfrm>
            <a:off x="1703512" y="44624"/>
            <a:ext cx="9937626" cy="432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de-DE" sz="1200" cap="all" dirty="0">
                <a:solidFill>
                  <a:schemeClr val="accent1"/>
                </a:solidFill>
                <a:latin typeface="+mn-lt"/>
              </a:rPr>
              <a:t>Automotive     Infokom     </a:t>
            </a:r>
            <a:r>
              <a:rPr lang="de-DE" sz="1200" cap="all" baseline="0" dirty="0">
                <a:solidFill>
                  <a:schemeClr val="accent1"/>
                </a:solidFill>
                <a:latin typeface="+mn-lt"/>
              </a:rPr>
              <a:t>Mobilität &amp;</a:t>
            </a:r>
            <a:r>
              <a:rPr lang="de-DE" sz="1200" cap="all" dirty="0">
                <a:solidFill>
                  <a:schemeClr val="accent1"/>
                </a:solidFill>
                <a:latin typeface="+mn-lt"/>
              </a:rPr>
              <a:t> Energie     Umwelt &amp; Geodaten     Luftfahrt     Raumfahrt     Verteidigung &amp; Sicherheit 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02339A96-E388-4BBD-A21F-A838FD3FEEFF}"/>
              </a:ext>
            </a:extLst>
          </p:cNvPr>
          <p:cNvCxnSpPr/>
          <p:nvPr/>
        </p:nvCxnSpPr>
        <p:spPr bwMode="gray">
          <a:xfrm>
            <a:off x="1703512" y="620688"/>
            <a:ext cx="1048848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Titelfolie">
            <a:extLst>
              <a:ext uri="{FF2B5EF4-FFF2-40B4-BE49-F238E27FC236}">
                <a16:creationId xmlns:a16="http://schemas.microsoft.com/office/drawing/2014/main" id="{D01698DD-D490-44DF-8AA4-EBCE35DCB75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703513" y="2610000"/>
            <a:ext cx="10488488" cy="4248000"/>
          </a:xfrm>
          <a:prstGeom prst="rect">
            <a:avLst/>
          </a:prstGeom>
          <a:solidFill>
            <a:schemeClr val="accent1"/>
          </a:solidFill>
        </p:spPr>
        <p:txBody>
          <a:bodyPr tIns="1656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defRPr sz="1000" b="1" baseline="0">
                <a:solidFill>
                  <a:srgbClr val="FFB03B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9pPr>
          </a:lstStyle>
          <a:p>
            <a:r>
              <a:rPr lang="de-DE" dirty="0"/>
              <a:t>Hintergrundbild einfügen:</a:t>
            </a:r>
            <a:br>
              <a:rPr lang="de-DE" dirty="0"/>
            </a:br>
            <a:r>
              <a:rPr lang="de-DE" dirty="0"/>
              <a:t>Blaues Feld auswählen (anklicken),</a:t>
            </a:r>
            <a:br>
              <a:rPr lang="de-DE" dirty="0"/>
            </a:br>
            <a:r>
              <a:rPr lang="de-DE" dirty="0"/>
              <a:t> im Bilderordner das gewünschte Bild aussuchen und</a:t>
            </a:r>
            <a:br>
              <a:rPr lang="de-DE" dirty="0"/>
            </a:br>
            <a:r>
              <a:rPr lang="de-DE" dirty="0"/>
              <a:t>per Doppelklick einfügen</a:t>
            </a:r>
          </a:p>
        </p:txBody>
      </p:sp>
      <p:pic>
        <p:nvPicPr>
          <p:cNvPr id="52" name="Grafik IABG-Logo">
            <a:extLst>
              <a:ext uri="{FF2B5EF4-FFF2-40B4-BE49-F238E27FC236}">
                <a16:creationId xmlns:a16="http://schemas.microsoft.com/office/drawing/2014/main" id="{EA83D249-A83E-4686-B633-D6B6026DB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gray">
          <a:xfrm>
            <a:off x="1703512" y="1182087"/>
            <a:ext cx="1728192" cy="533186"/>
          </a:xfrm>
          <a:prstGeom prst="rect">
            <a:avLst/>
          </a:prstGeom>
        </p:spPr>
      </p:pic>
      <p:sp>
        <p:nvSpPr>
          <p:cNvPr id="20" name="Textplatzhalter Anker Titelfolie">
            <a:extLst>
              <a:ext uri="{FF2B5EF4-FFF2-40B4-BE49-F238E27FC236}">
                <a16:creationId xmlns:a16="http://schemas.microsoft.com/office/drawing/2014/main" id="{2181F4FA-6D5A-49F4-8643-2A24EEA88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03512" y="3068960"/>
            <a:ext cx="6912768" cy="36004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lIns="504000"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cap="all" spc="6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cap="all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600" b="0" cap="all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600" b="0" cap="all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600" b="0" cap="all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600" b="0" cap="all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600" b="0" cap="all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600" b="0" cap="all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600" b="0" cap="all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platz für inhaltlichen Anker</a:t>
            </a:r>
          </a:p>
        </p:txBody>
      </p:sp>
      <p:sp>
        <p:nvSpPr>
          <p:cNvPr id="22" name="Rechteck Logoschutz Titelfolie" hidden="1">
            <a:extLst>
              <a:ext uri="{FF2B5EF4-FFF2-40B4-BE49-F238E27FC236}">
                <a16:creationId xmlns:a16="http://schemas.microsoft.com/office/drawing/2014/main" id="{DBD8522E-E5D5-40D5-A37D-570E4C94DDE8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509486" y="836712"/>
            <a:ext cx="2583543" cy="1350877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1" name="Untertitel Titelfolie">
            <a:extLst>
              <a:ext uri="{FF2B5EF4-FFF2-40B4-BE49-F238E27FC236}">
                <a16:creationId xmlns:a16="http://schemas.microsoft.com/office/drawing/2014/main" id="{EED230EA-2A91-4820-8F9D-204D815127EC}"/>
              </a:ext>
            </a:extLst>
          </p:cNvPr>
          <p:cNvSpPr>
            <a:spLocks noGrp="1"/>
          </p:cNvSpPr>
          <p:nvPr>
            <p:ph type="subTitle" idx="23" hasCustomPrompt="1"/>
          </p:nvPr>
        </p:nvSpPr>
        <p:spPr bwMode="gray">
          <a:xfrm>
            <a:off x="1703513" y="4797152"/>
            <a:ext cx="6912767" cy="422405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wrap="square" lIns="504000" tIns="36000" rIns="72000" bIns="10800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Untertitel der Präsentation, Autor, Ort, Datum</a:t>
            </a:r>
          </a:p>
        </p:txBody>
      </p:sp>
      <p:sp>
        <p:nvSpPr>
          <p:cNvPr id="58" name="Titel Titelfolie">
            <a:extLst>
              <a:ext uri="{FF2B5EF4-FFF2-40B4-BE49-F238E27FC236}">
                <a16:creationId xmlns:a16="http://schemas.microsoft.com/office/drawing/2014/main" id="{FDF31357-2650-4195-80FF-5643FC595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703512" y="3429000"/>
            <a:ext cx="6912768" cy="136815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txBody>
          <a:bodyPr lIns="486000" tIns="72000" bIns="144000" anchor="b" anchorCtr="0"/>
          <a:lstStyle>
            <a:lvl1pPr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max. zweizeilig</a:t>
            </a:r>
          </a:p>
        </p:txBody>
      </p:sp>
      <p:sp>
        <p:nvSpPr>
          <p:cNvPr id="36" name="Rechteck Layoutschutz Subheadline" hidden="1">
            <a:extLst>
              <a:ext uri="{FF2B5EF4-FFF2-40B4-BE49-F238E27FC236}">
                <a16:creationId xmlns:a16="http://schemas.microsoft.com/office/drawing/2014/main" id="{7060E372-3081-48A5-B163-A539EC20E1AB}"/>
              </a:ext>
            </a:extLst>
          </p:cNvPr>
          <p:cNvSpPr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1703513" y="4797152"/>
            <a:ext cx="6912767" cy="699404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0638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 hidden="1">
            <a:extLst>
              <a:ext uri="{FF2B5EF4-FFF2-40B4-BE49-F238E27FC236}">
                <a16:creationId xmlns:a16="http://schemas.microsoft.com/office/drawing/2014/main" id="{87C61DAE-E843-4F46-97C7-55A5E4918A2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8" name="Fußzeilenplatzhalter 7" hidden="1">
            <a:extLst>
              <a:ext uri="{FF2B5EF4-FFF2-40B4-BE49-F238E27FC236}">
                <a16:creationId xmlns:a16="http://schemas.microsoft.com/office/drawing/2014/main" id="{38028875-028B-4063-A45A-8FEDC6D0783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Fragen zum finalen Master</a:t>
            </a:r>
            <a:endParaRPr lang="de-DE" dirty="0"/>
          </a:p>
        </p:txBody>
      </p:sp>
      <p:sp>
        <p:nvSpPr>
          <p:cNvPr id="10" name="Foliennummernplatzhalter 9" hidden="1">
            <a:extLst>
              <a:ext uri="{FF2B5EF4-FFF2-40B4-BE49-F238E27FC236}">
                <a16:creationId xmlns:a16="http://schemas.microsoft.com/office/drawing/2014/main" id="{88DE8514-8453-428A-A0BF-E4016CE6404A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4AFDADF-3893-4CB6-A4DD-FD605320E683}"/>
              </a:ext>
            </a:extLst>
          </p:cNvPr>
          <p:cNvSpPr/>
          <p:nvPr/>
        </p:nvSpPr>
        <p:spPr bwMode="gray">
          <a:xfrm>
            <a:off x="3816000" y="0"/>
            <a:ext cx="8375999" cy="685800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de-DE" sz="1600" dirty="0" err="1">
              <a:solidFill>
                <a:schemeClr val="accent1"/>
              </a:solidFill>
            </a:endParaRPr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F90DAA47-C681-40E6-87DE-D769D12209C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0"/>
            <a:ext cx="3816350" cy="6858000"/>
          </a:xfrm>
          <a:prstGeom prst="rect">
            <a:avLst/>
          </a:prstGeom>
          <a:solidFill>
            <a:schemeClr val="bg1"/>
          </a:solidFill>
        </p:spPr>
        <p:txBody>
          <a:bodyPr bIns="864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000" b="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000" b="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000" b="0"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/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/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/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/>
            </a:lvl9pPr>
          </a:lstStyle>
          <a:p>
            <a:r>
              <a:rPr lang="de-DE" dirty="0"/>
              <a:t>Bild durch Klick</a:t>
            </a:r>
            <a:br>
              <a:rPr lang="de-DE" dirty="0"/>
            </a:br>
            <a:r>
              <a:rPr lang="de-DE" dirty="0"/>
              <a:t>auf das Icon einfügen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69AAB94-E8E3-4D2A-89FD-8CEB3F450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gray">
          <a:xfrm>
            <a:off x="10458815" y="188640"/>
            <a:ext cx="1400223" cy="432000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7E8262DD-AD94-4070-8610-D014149B4E51}"/>
              </a:ext>
            </a:extLst>
          </p:cNvPr>
          <p:cNvSpPr>
            <a:spLocks noGrp="1"/>
          </p:cNvSpPr>
          <p:nvPr>
            <p:ph type="subTitle" idx="24" hasCustomPrompt="1"/>
          </p:nvPr>
        </p:nvSpPr>
        <p:spPr bwMode="gray">
          <a:xfrm>
            <a:off x="6600056" y="3861048"/>
            <a:ext cx="5256981" cy="216034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Beschreibender Text</a:t>
            </a:r>
          </a:p>
        </p:txBody>
      </p:sp>
      <p:sp>
        <p:nvSpPr>
          <p:cNvPr id="15" name="Rechteck Schutz Inhalt" hidden="1">
            <a:extLst>
              <a:ext uri="{FF2B5EF4-FFF2-40B4-BE49-F238E27FC236}">
                <a16:creationId xmlns:a16="http://schemas.microsoft.com/office/drawing/2014/main" id="{430EDB66-C941-4B45-970F-7D876DE9C03B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Rechteck Foliennummernplatzhalter Schutz" hidden="1">
            <a:extLst>
              <a:ext uri="{FF2B5EF4-FFF2-40B4-BE49-F238E27FC236}">
                <a16:creationId xmlns:a16="http://schemas.microsoft.com/office/drawing/2014/main" id="{1FC80E25-BB5C-456F-8378-707FF84B48DD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Rechteck Logoschutz" hidden="1">
            <a:extLst>
              <a:ext uri="{FF2B5EF4-FFF2-40B4-BE49-F238E27FC236}">
                <a16:creationId xmlns:a16="http://schemas.microsoft.com/office/drawing/2014/main" id="{F2728C5B-698C-4968-8312-7587DC63EB35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CE3873-AC77-4B64-8B1F-AE74925E29F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9856" y="2350140"/>
            <a:ext cx="1600944" cy="1367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88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00</a:t>
            </a:r>
          </a:p>
        </p:txBody>
      </p:sp>
      <p:sp>
        <p:nvSpPr>
          <p:cNvPr id="2" name="Titel  Kapitel weiß">
            <a:extLst>
              <a:ext uri="{FF2B5EF4-FFF2-40B4-BE49-F238E27FC236}">
                <a16:creationId xmlns:a16="http://schemas.microsoft.com/office/drawing/2014/main" id="{C402747D-9BA8-4DEE-B3EB-34828BC04D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600057" y="2853016"/>
            <a:ext cx="5256981" cy="720000"/>
          </a:xfrm>
          <a:prstGeom prst="rect">
            <a:avLst/>
          </a:prstGeom>
        </p:spPr>
        <p:txBody>
          <a:bodyPr anchor="b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Kapitelname</a:t>
            </a:r>
          </a:p>
        </p:txBody>
      </p:sp>
    </p:spTree>
    <p:extLst>
      <p:ext uri="{BB962C8B-B14F-4D97-AF65-F5344CB8AC3E}">
        <p14:creationId xmlns:p14="http://schemas.microsoft.com/office/powerpoint/2010/main" val="28655290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 hidden="1">
            <a:extLst>
              <a:ext uri="{FF2B5EF4-FFF2-40B4-BE49-F238E27FC236}">
                <a16:creationId xmlns:a16="http://schemas.microsoft.com/office/drawing/2014/main" id="{A38C450B-168C-486F-A8A0-6771C409DFCD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11" name="Fußzeilenplatzhalter 10" hidden="1">
            <a:extLst>
              <a:ext uri="{FF2B5EF4-FFF2-40B4-BE49-F238E27FC236}">
                <a16:creationId xmlns:a16="http://schemas.microsoft.com/office/drawing/2014/main" id="{223BA1BD-58EF-4A3C-AC7E-9E5D2602FEE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Fragen zum finalen Master</a:t>
            </a:r>
            <a:endParaRPr lang="de-DE" dirty="0"/>
          </a:p>
        </p:txBody>
      </p:sp>
      <p:sp>
        <p:nvSpPr>
          <p:cNvPr id="12" name="Foliennummernplatzhalter 11" hidden="1">
            <a:extLst>
              <a:ext uri="{FF2B5EF4-FFF2-40B4-BE49-F238E27FC236}">
                <a16:creationId xmlns:a16="http://schemas.microsoft.com/office/drawing/2014/main" id="{7E3B0172-605F-47D4-B6C4-69F3107C5F92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F90DAA47-C681-40E6-87DE-D769D12209C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0"/>
            <a:ext cx="3816350" cy="6858000"/>
          </a:xfrm>
          <a:prstGeom prst="rect">
            <a:avLst/>
          </a:prstGeom>
          <a:solidFill>
            <a:schemeClr val="accent1"/>
          </a:solidFill>
        </p:spPr>
        <p:txBody>
          <a:bodyPr bIns="864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bg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9pPr>
          </a:lstStyle>
          <a:p>
            <a:r>
              <a:rPr lang="de-DE" dirty="0"/>
              <a:t>Bild durch Klick</a:t>
            </a:r>
            <a:br>
              <a:rPr lang="de-DE" dirty="0"/>
            </a:br>
            <a:r>
              <a:rPr lang="de-DE" dirty="0"/>
              <a:t>auf das Icon einfügen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C0F50ED7-F979-4312-A2D8-E9EE5FD0E2F8}"/>
              </a:ext>
            </a:extLst>
          </p:cNvPr>
          <p:cNvSpPr>
            <a:spLocks noGrp="1"/>
          </p:cNvSpPr>
          <p:nvPr>
            <p:ph type="subTitle" idx="24" hasCustomPrompt="1"/>
          </p:nvPr>
        </p:nvSpPr>
        <p:spPr bwMode="gray">
          <a:xfrm>
            <a:off x="6600056" y="3861288"/>
            <a:ext cx="5256982" cy="21600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accent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accent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accent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accent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Beschreibender 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D8F0E02-8B86-41A3-B962-00860B60E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gray">
          <a:xfrm>
            <a:off x="10459627" y="189178"/>
            <a:ext cx="1399411" cy="431750"/>
          </a:xfrm>
          <a:prstGeom prst="rect">
            <a:avLst/>
          </a:prstGeom>
        </p:spPr>
      </p:pic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A4CA97B5-B5E8-401B-AB9E-33FC4898C0D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9856" y="2350140"/>
            <a:ext cx="1600944" cy="1367960"/>
          </a:xfrm>
          <a:prstGeom prst="rect">
            <a:avLst/>
          </a:prstGeom>
        </p:spPr>
        <p:txBody>
          <a:bodyPr/>
          <a:lstStyle>
            <a:lvl1pPr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00</a:t>
            </a:r>
          </a:p>
        </p:txBody>
      </p:sp>
      <p:sp>
        <p:nvSpPr>
          <p:cNvPr id="14" name="Rechteck Schutz Inhalt" hidden="1">
            <a:extLst>
              <a:ext uri="{FF2B5EF4-FFF2-40B4-BE49-F238E27FC236}">
                <a16:creationId xmlns:a16="http://schemas.microsoft.com/office/drawing/2014/main" id="{81D4E8E7-8836-4B70-A7B7-B62CEA35597E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Rechteck Foliennummernplatzhalter Schutz" hidden="1">
            <a:extLst>
              <a:ext uri="{FF2B5EF4-FFF2-40B4-BE49-F238E27FC236}">
                <a16:creationId xmlns:a16="http://schemas.microsoft.com/office/drawing/2014/main" id="{F319E958-2386-4CF4-8F93-A0C0CF3DC586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Rechteck 13">
            <a:extLst>
              <a:ext uri="{FF2B5EF4-FFF2-40B4-BE49-F238E27FC236}">
                <a16:creationId xmlns:a16="http://schemas.microsoft.com/office/drawing/2014/main" id="{D9EEC5FF-B9A0-49FC-AA4A-67C68F0EBAD8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3816350" cy="6858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Titel Kapitel blau">
            <a:extLst>
              <a:ext uri="{FF2B5EF4-FFF2-40B4-BE49-F238E27FC236}">
                <a16:creationId xmlns:a16="http://schemas.microsoft.com/office/drawing/2014/main" id="{C402747D-9BA8-4DEE-B3EB-34828BC04D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600057" y="2853016"/>
            <a:ext cx="5256981" cy="720000"/>
          </a:xfrm>
          <a:prstGeom prst="rect">
            <a:avLst/>
          </a:prstGeom>
        </p:spPr>
        <p:txBody>
          <a:bodyPr anchor="b" anchorCtr="0"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Kapitelname</a:t>
            </a:r>
          </a:p>
        </p:txBody>
      </p:sp>
      <p:sp>
        <p:nvSpPr>
          <p:cNvPr id="16" name="Rechteck Logoschutz" hidden="1">
            <a:extLst>
              <a:ext uri="{FF2B5EF4-FFF2-40B4-BE49-F238E27FC236}">
                <a16:creationId xmlns:a16="http://schemas.microsoft.com/office/drawing/2014/main" id="{3B074BAD-C2E6-4960-BAC9-AE88C6F88046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86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3-spaltig | linke Spalt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aue Box">
            <a:extLst>
              <a:ext uri="{FF2B5EF4-FFF2-40B4-BE49-F238E27FC236}">
                <a16:creationId xmlns:a16="http://schemas.microsoft.com/office/drawing/2014/main" id="{DA2A9224-D560-48C1-ABD5-214F8FC0671E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3816350" cy="6858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8" name="Textplatzhalter blaue Box">
            <a:extLst>
              <a:ext uri="{FF2B5EF4-FFF2-40B4-BE49-F238E27FC236}">
                <a16:creationId xmlns:a16="http://schemas.microsoft.com/office/drawing/2014/main" id="{6487E7ED-9886-4E1B-ACF8-99461E6A1496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34962" y="1412875"/>
            <a:ext cx="3456454" cy="4908007"/>
          </a:xfrm>
        </p:spPr>
        <p:txBody>
          <a:bodyPr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5" name="Inhaltsplatzhalter Spalte 2">
            <a:extLst>
              <a:ext uri="{FF2B5EF4-FFF2-40B4-BE49-F238E27FC236}">
                <a16:creationId xmlns:a16="http://schemas.microsoft.com/office/drawing/2014/main" id="{EF7622EE-83C8-43B4-BDFB-F7F941F15E9B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256589" y="1412748"/>
            <a:ext cx="3600450" cy="4908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3" name="Inhaltsplatzhalter Spalte 1">
            <a:extLst>
              <a:ext uri="{FF2B5EF4-FFF2-40B4-BE49-F238E27FC236}">
                <a16:creationId xmlns:a16="http://schemas.microsoft.com/office/drawing/2014/main" id="{D6BECC6F-DB55-43BE-919D-6DFDC330386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295775" y="1412875"/>
            <a:ext cx="3600450" cy="4895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1" name="Titel 2 weiß li Hälfte">
            <a:extLst>
              <a:ext uri="{FF2B5EF4-FFF2-40B4-BE49-F238E27FC236}">
                <a16:creationId xmlns:a16="http://schemas.microsoft.com/office/drawing/2014/main" id="{4A26B64C-CD9F-4C70-AEBA-358D5673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60648"/>
            <a:ext cx="3456454" cy="72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Rechteck Schutz Inhalt" hidden="1">
            <a:extLst>
              <a:ext uri="{FF2B5EF4-FFF2-40B4-BE49-F238E27FC236}">
                <a16:creationId xmlns:a16="http://schemas.microsoft.com/office/drawing/2014/main" id="{6197B094-2382-4F27-9EC3-51428B3B7DC1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Rechteck Foliennummernplatzhalter Schutz" hidden="1">
            <a:extLst>
              <a:ext uri="{FF2B5EF4-FFF2-40B4-BE49-F238E27FC236}">
                <a16:creationId xmlns:a16="http://schemas.microsoft.com/office/drawing/2014/main" id="{E74E479F-A475-4058-AABA-733C111BE9FB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Rechteck Logoschutz" hidden="1">
            <a:extLst>
              <a:ext uri="{FF2B5EF4-FFF2-40B4-BE49-F238E27FC236}">
                <a16:creationId xmlns:a16="http://schemas.microsoft.com/office/drawing/2014/main" id="{4EA5ACDD-817D-4F45-AED0-D715414F1C91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Rechteck Layoutschutz Subheadline" hidden="1">
            <a:extLst>
              <a:ext uri="{FF2B5EF4-FFF2-40B4-BE49-F238E27FC236}">
                <a16:creationId xmlns:a16="http://schemas.microsoft.com/office/drawing/2014/main" id="{E9F994A1-B1A9-4231-9B2B-141183B92A9A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334963" y="641349"/>
            <a:ext cx="3481387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24E521-9107-4796-8F2B-815EB566B05B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36927C-FAEA-40EB-8A42-9B1B14A7ED7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F01CF4-7FD8-4355-9C77-9BF4154975E0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82860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halt 3-spaltig | 1. Spalte blau | gr. Bild rech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 hidden="1">
            <a:extLst>
              <a:ext uri="{FF2B5EF4-FFF2-40B4-BE49-F238E27FC236}">
                <a16:creationId xmlns:a16="http://schemas.microsoft.com/office/drawing/2014/main" id="{0AE34FBD-37F0-4A47-9B6C-6987EA71BA9B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Blaue Box">
            <a:extLst>
              <a:ext uri="{FF2B5EF4-FFF2-40B4-BE49-F238E27FC236}">
                <a16:creationId xmlns:a16="http://schemas.microsoft.com/office/drawing/2014/main" id="{B64F32B4-FF25-464E-A142-E0829C0FB331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3420001" cy="6858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Rechteck Schutz Inhalt" hidden="1">
            <a:extLst>
              <a:ext uri="{FF2B5EF4-FFF2-40B4-BE49-F238E27FC236}">
                <a16:creationId xmlns:a16="http://schemas.microsoft.com/office/drawing/2014/main" id="{04D788D9-622A-4EBB-9144-A800D944062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5" name="Foliennummernplatzhalter 2" hidden="1">
            <a:extLst>
              <a:ext uri="{FF2B5EF4-FFF2-40B4-BE49-F238E27FC236}">
                <a16:creationId xmlns:a16="http://schemas.microsoft.com/office/drawing/2014/main" id="{6B268231-58C6-4E03-AA8C-CC8A2DC2DE42}"/>
              </a:ext>
            </a:extLst>
          </p:cNvPr>
          <p:cNvSpPr>
            <a:spLocks noGrp="1"/>
          </p:cNvSpPr>
          <p:nvPr>
            <p:ph type="sldNum" sz="quarter" idx="29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3" name="Datumsplatzhalter 3" hidden="1">
            <a:extLst>
              <a:ext uri="{FF2B5EF4-FFF2-40B4-BE49-F238E27FC236}">
                <a16:creationId xmlns:a16="http://schemas.microsoft.com/office/drawing/2014/main" id="{4E96AD7C-FC5F-4B0A-A5F8-49E590E4F7D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4" name="Fußzeilenplatzhalter 4" hidden="1">
            <a:extLst>
              <a:ext uri="{FF2B5EF4-FFF2-40B4-BE49-F238E27FC236}">
                <a16:creationId xmlns:a16="http://schemas.microsoft.com/office/drawing/2014/main" id="{F3AB8631-CB9F-480F-BCFB-08641715E0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Fragen zum finalen Master</a:t>
            </a:r>
            <a:endParaRPr lang="de-DE" dirty="0"/>
          </a:p>
        </p:txBody>
      </p:sp>
      <p:sp>
        <p:nvSpPr>
          <p:cNvPr id="8" name="Inhaltsplatzhalter Text Mitte"/>
          <p:cNvSpPr>
            <a:spLocks noGrp="1"/>
          </p:cNvSpPr>
          <p:nvPr>
            <p:ph sz="quarter" idx="22"/>
          </p:nvPr>
        </p:nvSpPr>
        <p:spPr>
          <a:xfrm>
            <a:off x="3599645" y="1412875"/>
            <a:ext cx="4971245" cy="490800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2" name="Textplatzhalter blaue Box">
            <a:extLst>
              <a:ext uri="{FF2B5EF4-FFF2-40B4-BE49-F238E27FC236}">
                <a16:creationId xmlns:a16="http://schemas.microsoft.com/office/drawing/2014/main" id="{334D9550-F527-4CEF-B091-45A8B103659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4963" y="1412875"/>
            <a:ext cx="3085038" cy="4908007"/>
          </a:xfrm>
        </p:spPr>
        <p:txBody>
          <a:bodyPr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Titel 2 weiß li Drittel">
            <a:extLst>
              <a:ext uri="{FF2B5EF4-FFF2-40B4-BE49-F238E27FC236}">
                <a16:creationId xmlns:a16="http://schemas.microsoft.com/office/drawing/2014/main" id="{4BF8ED51-D771-413F-9D35-25DD4450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260648"/>
            <a:ext cx="3085037" cy="72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4FEB729-7AA0-4B0C-A0F4-21E396E63224}"/>
              </a:ext>
            </a:extLst>
          </p:cNvPr>
          <p:cNvGrpSpPr/>
          <p:nvPr/>
        </p:nvGrpSpPr>
        <p:grpSpPr bwMode="gray">
          <a:xfrm>
            <a:off x="-168696" y="1412776"/>
            <a:ext cx="72008" cy="5264249"/>
            <a:chOff x="-456752" y="1412776"/>
            <a:chExt cx="216024" cy="5264249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C69D35A-665D-4DCA-8872-365E1F69A537}"/>
                </a:ext>
              </a:extLst>
            </p:cNvPr>
            <p:cNvCxnSpPr/>
            <p:nvPr userDrawn="1"/>
          </p:nvCxnSpPr>
          <p:spPr bwMode="gray">
            <a:xfrm>
              <a:off x="-456728" y="6309000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09191EB-200D-4D0B-876E-4E29AB2C1C54}"/>
                </a:ext>
              </a:extLst>
            </p:cNvPr>
            <p:cNvCxnSpPr/>
            <p:nvPr userDrawn="1"/>
          </p:nvCxnSpPr>
          <p:spPr bwMode="gray">
            <a:xfrm>
              <a:off x="-456752" y="1412776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F4526CD-426D-4962-AD48-1B6086A03891}"/>
                </a:ext>
              </a:extLst>
            </p:cNvPr>
            <p:cNvCxnSpPr/>
            <p:nvPr userDrawn="1"/>
          </p:nvCxnSpPr>
          <p:spPr bwMode="gray">
            <a:xfrm>
              <a:off x="-456752" y="6677025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30F16DB-F36C-4179-BEDF-2438DFB74FBF}"/>
              </a:ext>
            </a:extLst>
          </p:cNvPr>
          <p:cNvGrpSpPr/>
          <p:nvPr/>
        </p:nvGrpSpPr>
        <p:grpSpPr bwMode="gray">
          <a:xfrm>
            <a:off x="336000" y="-171400"/>
            <a:ext cx="11520000" cy="72000"/>
            <a:chOff x="336000" y="-243408"/>
            <a:chExt cx="11520000" cy="216000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835A5D7-E587-4FA1-8634-4B0FEAB611E1}"/>
                </a:ext>
              </a:extLst>
            </p:cNvPr>
            <p:cNvCxnSpPr/>
            <p:nvPr userDrawn="1"/>
          </p:nvCxnSpPr>
          <p:spPr bwMode="gray">
            <a:xfrm>
              <a:off x="33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F2D7506-7638-4EB8-8B13-48BD444FA631}"/>
                </a:ext>
              </a:extLst>
            </p:cNvPr>
            <p:cNvCxnSpPr/>
            <p:nvPr userDrawn="1"/>
          </p:nvCxnSpPr>
          <p:spPr bwMode="gray">
            <a:xfrm>
              <a:off x="393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44522CD-1788-44A9-8B77-AA2B61487A97}"/>
                </a:ext>
              </a:extLst>
            </p:cNvPr>
            <p:cNvCxnSpPr/>
            <p:nvPr userDrawn="1"/>
          </p:nvCxnSpPr>
          <p:spPr bwMode="gray">
            <a:xfrm>
              <a:off x="429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A436B03-2305-4DBE-AE22-BD38E2C33C9B}"/>
                </a:ext>
              </a:extLst>
            </p:cNvPr>
            <p:cNvCxnSpPr/>
            <p:nvPr userDrawn="1"/>
          </p:nvCxnSpPr>
          <p:spPr bwMode="gray">
            <a:xfrm>
              <a:off x="591598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6173CEEA-9519-42FD-8DAE-490E5D6C8BB3}"/>
                </a:ext>
              </a:extLst>
            </p:cNvPr>
            <p:cNvCxnSpPr/>
            <p:nvPr userDrawn="1"/>
          </p:nvCxnSpPr>
          <p:spPr bwMode="gray">
            <a:xfrm>
              <a:off x="627602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CDFB703-0094-4A70-9D89-4BC76331AE0B}"/>
                </a:ext>
              </a:extLst>
            </p:cNvPr>
            <p:cNvCxnSpPr/>
            <p:nvPr userDrawn="1"/>
          </p:nvCxnSpPr>
          <p:spPr bwMode="gray">
            <a:xfrm>
              <a:off x="789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FFF4F16-CE96-41E2-BF42-B82F38B17FAE}"/>
                </a:ext>
              </a:extLst>
            </p:cNvPr>
            <p:cNvCxnSpPr/>
            <p:nvPr userDrawn="1"/>
          </p:nvCxnSpPr>
          <p:spPr bwMode="gray">
            <a:xfrm>
              <a:off x="825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4F1C73AB-9E7D-4671-BD4B-390720F2229C}"/>
                </a:ext>
              </a:extLst>
            </p:cNvPr>
            <p:cNvCxnSpPr/>
            <p:nvPr userDrawn="1"/>
          </p:nvCxnSpPr>
          <p:spPr bwMode="gray">
            <a:xfrm>
              <a:off x="1185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7B7A7EFD-1C39-491D-A806-9930514570C1}"/>
                </a:ext>
              </a:extLst>
            </p:cNvPr>
            <p:cNvCxnSpPr/>
            <p:nvPr userDrawn="1"/>
          </p:nvCxnSpPr>
          <p:spPr bwMode="gray">
            <a:xfrm>
              <a:off x="2927648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F4CF4D73-8AA1-4840-A6B2-AC8767657984}"/>
                </a:ext>
              </a:extLst>
            </p:cNvPr>
            <p:cNvCxnSpPr/>
            <p:nvPr userDrawn="1"/>
          </p:nvCxnSpPr>
          <p:spPr bwMode="gray">
            <a:xfrm>
              <a:off x="3287688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DF0CC2DA-C203-4A8F-A7B6-A8FE3844BEF6}"/>
                </a:ext>
              </a:extLst>
            </p:cNvPr>
            <p:cNvCxnSpPr/>
            <p:nvPr userDrawn="1"/>
          </p:nvCxnSpPr>
          <p:spPr bwMode="gray">
            <a:xfrm>
              <a:off x="8904312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8CBF660D-1979-4A52-9AFA-64E819921DA3}"/>
                </a:ext>
              </a:extLst>
            </p:cNvPr>
            <p:cNvCxnSpPr/>
            <p:nvPr userDrawn="1"/>
          </p:nvCxnSpPr>
          <p:spPr bwMode="gray">
            <a:xfrm>
              <a:off x="9264352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7113305-12ED-403B-BEC2-D428220FA05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772000" y="1"/>
            <a:ext cx="3420000" cy="6857999"/>
          </a:xfrm>
          <a:prstGeom prst="rect">
            <a:avLst/>
          </a:prstGeom>
          <a:solidFill>
            <a:srgbClr val="DEDEDE"/>
          </a:solidFill>
        </p:spPr>
        <p:txBody>
          <a:bodyPr tIns="1728000" bIns="864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>
                <a:latin typeface="+mn-lt"/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9pPr>
          </a:lstStyle>
          <a:p>
            <a:r>
              <a:rPr lang="de-DE" dirty="0"/>
              <a:t>Bild durch Klick</a:t>
            </a:r>
            <a:br>
              <a:rPr lang="de-DE" dirty="0"/>
            </a:br>
            <a:r>
              <a:rPr lang="de-DE" dirty="0"/>
              <a:t>auf das Icon einfügen </a:t>
            </a:r>
            <a:br>
              <a:rPr lang="de-DE" dirty="0"/>
            </a:br>
            <a:endParaRPr lang="de-DE" dirty="0"/>
          </a:p>
        </p:txBody>
      </p:sp>
      <p:sp>
        <p:nvSpPr>
          <p:cNvPr id="33" name="Rechteck Layoutschutz Subheadline" hidden="1">
            <a:extLst>
              <a:ext uri="{FF2B5EF4-FFF2-40B4-BE49-F238E27FC236}">
                <a16:creationId xmlns:a16="http://schemas.microsoft.com/office/drawing/2014/main" id="{59BEC03B-2D0E-441E-9449-9004485055B2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334963" y="641349"/>
            <a:ext cx="3085037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800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 | blaue Box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blauer Kasten">
            <a:extLst>
              <a:ext uri="{FF2B5EF4-FFF2-40B4-BE49-F238E27FC236}">
                <a16:creationId xmlns:a16="http://schemas.microsoft.com/office/drawing/2014/main" id="{0F5DDEE7-508E-4BC1-98B3-DEDF1F561403}"/>
              </a:ext>
            </a:extLst>
          </p:cNvPr>
          <p:cNvSpPr/>
          <p:nvPr/>
        </p:nvSpPr>
        <p:spPr bwMode="gray">
          <a:xfrm>
            <a:off x="2868" y="-422"/>
            <a:ext cx="6093132" cy="685800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CB3EC4D5-B3B2-4725-9217-A1A05DE339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4963" y="1412977"/>
            <a:ext cx="5580000" cy="48958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6D7A2EA8-0C80-4507-AD86-55978BCC6D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5388" y="1412875"/>
            <a:ext cx="5580000" cy="4895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2 weiß li Hälfte">
            <a:extLst>
              <a:ext uri="{FF2B5EF4-FFF2-40B4-BE49-F238E27FC236}">
                <a16:creationId xmlns:a16="http://schemas.microsoft.com/office/drawing/2014/main" id="{D6E9A4ED-29A3-4C6E-BF1A-991406D2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1" y="260648"/>
            <a:ext cx="5581651" cy="72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Rechteck Schutz Inhalt" hidden="1">
            <a:extLst>
              <a:ext uri="{FF2B5EF4-FFF2-40B4-BE49-F238E27FC236}">
                <a16:creationId xmlns:a16="http://schemas.microsoft.com/office/drawing/2014/main" id="{FB148852-E340-4EED-8178-6D73BA42CAC8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Rechteck Foliennummernplatzhalter Schutz" hidden="1">
            <a:extLst>
              <a:ext uri="{FF2B5EF4-FFF2-40B4-BE49-F238E27FC236}">
                <a16:creationId xmlns:a16="http://schemas.microsoft.com/office/drawing/2014/main" id="{093A876F-34F2-41E2-824B-9AD3CF8D9805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Rechteck Logoschutz" hidden="1">
            <a:extLst>
              <a:ext uri="{FF2B5EF4-FFF2-40B4-BE49-F238E27FC236}">
                <a16:creationId xmlns:a16="http://schemas.microsoft.com/office/drawing/2014/main" id="{427F8D23-DAB7-43CD-9249-C64A8322F501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Rechteck Layoutschutz Subheadline" hidden="1">
            <a:extLst>
              <a:ext uri="{FF2B5EF4-FFF2-40B4-BE49-F238E27FC236}">
                <a16:creationId xmlns:a16="http://schemas.microsoft.com/office/drawing/2014/main" id="{07EB136A-1A03-447F-9BCD-C1D576651DE0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334963" y="641349"/>
            <a:ext cx="5759388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956C815-514F-49E4-B1ED-C859FF3D95B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9402049-CF84-4B17-8247-8BC30B006B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D61663C-1B36-44F5-BE85-539EF184EC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17354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halt 2-spaltig | blaue Box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blauer Kasten">
            <a:extLst>
              <a:ext uri="{FF2B5EF4-FFF2-40B4-BE49-F238E27FC236}">
                <a16:creationId xmlns:a16="http://schemas.microsoft.com/office/drawing/2014/main" id="{0F5DDEE7-508E-4BC1-98B3-DEDF1F561403}"/>
              </a:ext>
            </a:extLst>
          </p:cNvPr>
          <p:cNvSpPr/>
          <p:nvPr/>
        </p:nvSpPr>
        <p:spPr bwMode="gray">
          <a:xfrm>
            <a:off x="6098868" y="0"/>
            <a:ext cx="6093132" cy="685800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59604B-3554-4648-A98B-902D6C85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7EF11611-79CC-4246-A88C-FBF9F18BAFA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4963" y="1412977"/>
            <a:ext cx="5580000" cy="4895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9" name="01 IABG Logo weiß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554" y="175737"/>
            <a:ext cx="1440000" cy="453103"/>
          </a:xfrm>
          <a:prstGeom prst="rect">
            <a:avLst/>
          </a:prstGeom>
        </p:spPr>
      </p:pic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31EDE58C-940B-47F7-9D20-F32E7B1529A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5388" y="1412875"/>
            <a:ext cx="5580000" cy="48958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4" name="Rechteck 13" hidden="1">
            <a:extLst>
              <a:ext uri="{FF2B5EF4-FFF2-40B4-BE49-F238E27FC236}">
                <a16:creationId xmlns:a16="http://schemas.microsoft.com/office/drawing/2014/main" id="{B37A4876-4322-4280-B1CB-261A025A242D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Rechteck 15" hidden="1">
            <a:extLst>
              <a:ext uri="{FF2B5EF4-FFF2-40B4-BE49-F238E27FC236}">
                <a16:creationId xmlns:a16="http://schemas.microsoft.com/office/drawing/2014/main" id="{169467AC-0697-4860-82FC-F231A60DC41D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D335A5D-7F07-4239-A193-6890AE31FA84}"/>
              </a:ext>
            </a:extLst>
          </p:cNvPr>
          <p:cNvGrpSpPr/>
          <p:nvPr/>
        </p:nvGrpSpPr>
        <p:grpSpPr bwMode="gray">
          <a:xfrm>
            <a:off x="-168696" y="1412776"/>
            <a:ext cx="72008" cy="5264249"/>
            <a:chOff x="-456752" y="1412776"/>
            <a:chExt cx="216024" cy="5264249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0DFEB19-8C2F-44B0-A396-31E46FDB9F1F}"/>
                </a:ext>
              </a:extLst>
            </p:cNvPr>
            <p:cNvCxnSpPr/>
            <p:nvPr userDrawn="1"/>
          </p:nvCxnSpPr>
          <p:spPr bwMode="gray">
            <a:xfrm>
              <a:off x="-456728" y="6309000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604C5E2-2C2C-4B0F-A565-F5C333B8C699}"/>
                </a:ext>
              </a:extLst>
            </p:cNvPr>
            <p:cNvCxnSpPr/>
            <p:nvPr userDrawn="1"/>
          </p:nvCxnSpPr>
          <p:spPr bwMode="gray">
            <a:xfrm>
              <a:off x="-456752" y="1412776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95B532A-C13A-47BF-A590-0B3A9528B030}"/>
                </a:ext>
              </a:extLst>
            </p:cNvPr>
            <p:cNvCxnSpPr/>
            <p:nvPr userDrawn="1"/>
          </p:nvCxnSpPr>
          <p:spPr bwMode="gray">
            <a:xfrm>
              <a:off x="-456752" y="6677025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1E8FBEA-D90E-4DA8-B3E3-F56981EB465B}"/>
              </a:ext>
            </a:extLst>
          </p:cNvPr>
          <p:cNvGrpSpPr/>
          <p:nvPr/>
        </p:nvGrpSpPr>
        <p:grpSpPr bwMode="gray">
          <a:xfrm>
            <a:off x="336000" y="-171400"/>
            <a:ext cx="11520000" cy="72000"/>
            <a:chOff x="336000" y="-243408"/>
            <a:chExt cx="11520000" cy="21600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87A2EBA7-600C-4B1A-97D6-7664F7D34354}"/>
                </a:ext>
              </a:extLst>
            </p:cNvPr>
            <p:cNvCxnSpPr/>
            <p:nvPr userDrawn="1"/>
          </p:nvCxnSpPr>
          <p:spPr bwMode="gray">
            <a:xfrm>
              <a:off x="33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A8E0059-03F3-4A0D-8698-1EE400755695}"/>
                </a:ext>
              </a:extLst>
            </p:cNvPr>
            <p:cNvCxnSpPr/>
            <p:nvPr userDrawn="1"/>
          </p:nvCxnSpPr>
          <p:spPr bwMode="gray">
            <a:xfrm>
              <a:off x="393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E4BAD27-19C2-417E-AB09-CB0A7268C97C}"/>
                </a:ext>
              </a:extLst>
            </p:cNvPr>
            <p:cNvCxnSpPr/>
            <p:nvPr userDrawn="1"/>
          </p:nvCxnSpPr>
          <p:spPr bwMode="gray">
            <a:xfrm>
              <a:off x="429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1E113E-B6DA-4A5A-A28F-0B7FFC1CFCB2}"/>
                </a:ext>
              </a:extLst>
            </p:cNvPr>
            <p:cNvCxnSpPr/>
            <p:nvPr userDrawn="1"/>
          </p:nvCxnSpPr>
          <p:spPr bwMode="gray">
            <a:xfrm>
              <a:off x="591598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9653EE1-5460-42AC-83CF-163814DAF246}"/>
                </a:ext>
              </a:extLst>
            </p:cNvPr>
            <p:cNvCxnSpPr/>
            <p:nvPr userDrawn="1"/>
          </p:nvCxnSpPr>
          <p:spPr bwMode="gray">
            <a:xfrm>
              <a:off x="627602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13232CB-D067-42C9-9A2C-34343D24591E}"/>
                </a:ext>
              </a:extLst>
            </p:cNvPr>
            <p:cNvCxnSpPr/>
            <p:nvPr userDrawn="1"/>
          </p:nvCxnSpPr>
          <p:spPr bwMode="gray">
            <a:xfrm>
              <a:off x="789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D7292D17-3468-415D-8189-3558FA1D9475}"/>
                </a:ext>
              </a:extLst>
            </p:cNvPr>
            <p:cNvCxnSpPr/>
            <p:nvPr userDrawn="1"/>
          </p:nvCxnSpPr>
          <p:spPr bwMode="gray">
            <a:xfrm>
              <a:off x="825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BF66F509-1BD7-4FB8-B494-FF2FBABB3D40}"/>
                </a:ext>
              </a:extLst>
            </p:cNvPr>
            <p:cNvCxnSpPr/>
            <p:nvPr userDrawn="1"/>
          </p:nvCxnSpPr>
          <p:spPr bwMode="gray">
            <a:xfrm>
              <a:off x="1185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562A1D4D-2B44-4144-9D59-2BF1DD1C1FD0}"/>
                </a:ext>
              </a:extLst>
            </p:cNvPr>
            <p:cNvCxnSpPr/>
            <p:nvPr userDrawn="1"/>
          </p:nvCxnSpPr>
          <p:spPr bwMode="gray">
            <a:xfrm>
              <a:off x="2927648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598D98B3-2213-46C0-A953-2AD6BAC453FB}"/>
                </a:ext>
              </a:extLst>
            </p:cNvPr>
            <p:cNvCxnSpPr/>
            <p:nvPr userDrawn="1"/>
          </p:nvCxnSpPr>
          <p:spPr bwMode="gray">
            <a:xfrm>
              <a:off x="3287688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AE639738-AB39-438C-A1DE-89A5B0E2E726}"/>
                </a:ext>
              </a:extLst>
            </p:cNvPr>
            <p:cNvCxnSpPr/>
            <p:nvPr userDrawn="1"/>
          </p:nvCxnSpPr>
          <p:spPr bwMode="gray">
            <a:xfrm>
              <a:off x="8904312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B3CF363E-E686-4E50-8717-8E0EB2FF1943}"/>
                </a:ext>
              </a:extLst>
            </p:cNvPr>
            <p:cNvCxnSpPr/>
            <p:nvPr userDrawn="1"/>
          </p:nvCxnSpPr>
          <p:spPr bwMode="gray">
            <a:xfrm>
              <a:off x="9264352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hteck 32" hidden="1">
            <a:extLst>
              <a:ext uri="{FF2B5EF4-FFF2-40B4-BE49-F238E27FC236}">
                <a16:creationId xmlns:a16="http://schemas.microsoft.com/office/drawing/2014/main" id="{8D749F15-4091-43DF-8F9C-9D6F9DAE8A8A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4" name="Rechteck Layoutschutz Subheadline" hidden="1">
            <a:extLst>
              <a:ext uri="{FF2B5EF4-FFF2-40B4-BE49-F238E27FC236}">
                <a16:creationId xmlns:a16="http://schemas.microsoft.com/office/drawing/2014/main" id="{BB116CF2-4235-41FA-928A-A34B49BF7D8E}"/>
              </a:ext>
            </a:extLst>
          </p:cNvPr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334963" y="641349"/>
            <a:ext cx="9721478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570D0-F696-402E-9C16-54A01FB3598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386766-8092-41FB-ADE6-3D0EA1DC343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2A8024B-7D99-4A9C-AC78-A0D09CCC1DC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8674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groß | Textbox blau transpa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7113305-12ED-403B-BEC2-D428220FA05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DEDEDE"/>
          </a:solidFill>
        </p:spPr>
        <p:txBody>
          <a:bodyPr bIns="864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9pPr>
          </a:lstStyle>
          <a:p>
            <a:r>
              <a:rPr lang="de-DE" dirty="0"/>
              <a:t>Bild durch Klick</a:t>
            </a:r>
            <a:br>
              <a:rPr lang="de-DE" dirty="0"/>
            </a:br>
            <a:r>
              <a:rPr lang="de-DE" dirty="0"/>
              <a:t>auf das Icon einfügen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7424BFEC-1959-43E5-98C7-479C0E34DC8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416050" y="0"/>
            <a:ext cx="4319588" cy="6858000"/>
          </a:xfrm>
          <a:solidFill>
            <a:schemeClr val="bg1">
              <a:alpha val="85000"/>
            </a:schemeClr>
          </a:solidFill>
        </p:spPr>
        <p:txBody>
          <a:bodyPr vert="horz" lIns="144000" tIns="1368000" rIns="144000" bIns="720000" rtlCol="0">
            <a:normAutofit/>
          </a:bodyPr>
          <a:lstStyle>
            <a:lvl1pPr>
              <a:defRPr lang="de-DE" sz="1800" dirty="0">
                <a:solidFill>
                  <a:schemeClr val="accent1"/>
                </a:solidFill>
              </a:defRPr>
            </a:lvl1pPr>
            <a:lvl2pPr>
              <a:defRPr lang="de-DE" sz="1800" dirty="0">
                <a:solidFill>
                  <a:schemeClr val="accent1"/>
                </a:solidFill>
              </a:defRPr>
            </a:lvl2pPr>
            <a:lvl3pPr>
              <a:defRPr lang="de-DE" sz="1800" dirty="0">
                <a:solidFill>
                  <a:schemeClr val="accent1"/>
                </a:solidFill>
              </a:defRPr>
            </a:lvl3pPr>
            <a:lvl4pPr>
              <a:defRPr lang="de-DE" sz="1800" dirty="0">
                <a:solidFill>
                  <a:schemeClr val="accent1"/>
                </a:solidFill>
              </a:defRPr>
            </a:lvl4pPr>
            <a:lvl5pPr>
              <a:defRPr lang="de-DE" sz="1800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Datumsplatzhalter 10" hidden="1">
            <a:extLst>
              <a:ext uri="{FF2B5EF4-FFF2-40B4-BE49-F238E27FC236}">
                <a16:creationId xmlns:a16="http://schemas.microsoft.com/office/drawing/2014/main" id="{699FB872-FFB7-47D5-A20A-5E617F27108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12" name="Fußzeilenplatzhalter 11" hidden="1">
            <a:extLst>
              <a:ext uri="{FF2B5EF4-FFF2-40B4-BE49-F238E27FC236}">
                <a16:creationId xmlns:a16="http://schemas.microsoft.com/office/drawing/2014/main" id="{3A09D5CB-DB33-4BFB-882E-376EE23E7E4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Fragen zum finalen Master</a:t>
            </a:r>
            <a:endParaRPr lang="de-DE" dirty="0"/>
          </a:p>
        </p:txBody>
      </p:sp>
      <p:sp>
        <p:nvSpPr>
          <p:cNvPr id="13" name="Foliennummernplatzhalter 5" hidden="1">
            <a:extLst>
              <a:ext uri="{FF2B5EF4-FFF2-40B4-BE49-F238E27FC236}">
                <a16:creationId xmlns:a16="http://schemas.microsoft.com/office/drawing/2014/main" id="{F61D84EA-B0FC-4B0A-A41D-2C6E8781D035}"/>
              </a:ext>
            </a:extLst>
          </p:cNvPr>
          <p:cNvSpPr>
            <a:spLocks noGrp="1"/>
          </p:cNvSpPr>
          <p:nvPr>
            <p:ph type="sldNum" sz="quarter" idx="24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17" name="Titel 2 blau im weißen Kasten">
            <a:extLst>
              <a:ext uri="{FF2B5EF4-FFF2-40B4-BE49-F238E27FC236}">
                <a16:creationId xmlns:a16="http://schemas.microsoft.com/office/drawing/2014/main" id="{4E9CBCD1-7080-48BE-9C68-77B007D9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439318"/>
            <a:ext cx="4032448" cy="7200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Rechteck 8" hidden="1">
            <a:extLst>
              <a:ext uri="{FF2B5EF4-FFF2-40B4-BE49-F238E27FC236}">
                <a16:creationId xmlns:a16="http://schemas.microsoft.com/office/drawing/2014/main" id="{408735EE-F0F3-4EAE-BCCE-60B5553667AA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416050" y="0"/>
            <a:ext cx="4319588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Rechteck 9" hidden="1">
            <a:extLst>
              <a:ext uri="{FF2B5EF4-FFF2-40B4-BE49-F238E27FC236}">
                <a16:creationId xmlns:a16="http://schemas.microsoft.com/office/drawing/2014/main" id="{B3E93499-C62E-412D-B1C2-92B206EF9153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581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ß | Textbox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7113305-12ED-403B-BEC2-D428220FA05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DEDEDE"/>
          </a:solidFill>
        </p:spPr>
        <p:txBody>
          <a:bodyPr vert="horz" lIns="0" tIns="0" rIns="0" bIns="864000" rtlCol="0" anchor="ctr" anchorCtr="0">
            <a:noAutofit/>
          </a:bodyPr>
          <a:lstStyle>
            <a:lvl1pPr>
              <a:defRPr lang="de-DE" sz="1000" dirty="0"/>
            </a:lvl1pPr>
          </a:lstStyle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Bild durch Klick</a:t>
            </a:r>
            <a:br>
              <a:rPr lang="de-DE" dirty="0"/>
            </a:br>
            <a:r>
              <a:rPr lang="de-DE" dirty="0"/>
              <a:t>auf das Icon einfügen</a:t>
            </a:r>
          </a:p>
        </p:txBody>
      </p:sp>
      <p:sp>
        <p:nvSpPr>
          <p:cNvPr id="14" name="blaue box">
            <a:extLst>
              <a:ext uri="{FF2B5EF4-FFF2-40B4-BE49-F238E27FC236}">
                <a16:creationId xmlns:a16="http://schemas.microsoft.com/office/drawing/2014/main" id="{242BF96A-77EA-47C3-8203-A37AAAD614BD}"/>
              </a:ext>
            </a:extLst>
          </p:cNvPr>
          <p:cNvSpPr>
            <a:spLocks/>
          </p:cNvSpPr>
          <p:nvPr/>
        </p:nvSpPr>
        <p:spPr bwMode="gray">
          <a:xfrm>
            <a:off x="1416050" y="0"/>
            <a:ext cx="4319588" cy="6858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224D6CA2-EBE6-44E4-BEF2-08EE4002298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416050" y="0"/>
            <a:ext cx="4319588" cy="6858000"/>
          </a:xfrm>
          <a:solidFill>
            <a:schemeClr val="accent1"/>
          </a:solidFill>
        </p:spPr>
        <p:txBody>
          <a:bodyPr vert="horz" lIns="144000" tIns="1368000" rIns="144000" bIns="720000" rtlCol="0">
            <a:normAutofit/>
          </a:bodyPr>
          <a:lstStyle>
            <a:lvl1pPr>
              <a:defRPr lang="de-DE" sz="1800">
                <a:solidFill>
                  <a:schemeClr val="bg1"/>
                </a:solidFill>
              </a:defRPr>
            </a:lvl1pPr>
            <a:lvl2pPr>
              <a:defRPr lang="de-DE" sz="1800">
                <a:solidFill>
                  <a:srgbClr val="F2F2F2"/>
                </a:solidFill>
              </a:defRPr>
            </a:lvl2pPr>
            <a:lvl3pPr>
              <a:defRPr lang="de-DE" sz="1800">
                <a:solidFill>
                  <a:schemeClr val="bg1"/>
                </a:solidFill>
              </a:defRPr>
            </a:lvl3pPr>
            <a:lvl4pPr>
              <a:defRPr lang="de-DE" sz="1800">
                <a:solidFill>
                  <a:schemeClr val="bg1"/>
                </a:solidFill>
              </a:defRPr>
            </a:lvl4pPr>
            <a:lvl5pPr>
              <a:defRPr lang="de-DE"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Datumsplatzhalter 9" hidden="1">
            <a:extLst>
              <a:ext uri="{FF2B5EF4-FFF2-40B4-BE49-F238E27FC236}">
                <a16:creationId xmlns:a16="http://schemas.microsoft.com/office/drawing/2014/main" id="{B172CD22-FF2A-4ED4-A99A-35093711E01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11" name="Fußzeilenplatzhalter 10" hidden="1">
            <a:extLst>
              <a:ext uri="{FF2B5EF4-FFF2-40B4-BE49-F238E27FC236}">
                <a16:creationId xmlns:a16="http://schemas.microsoft.com/office/drawing/2014/main" id="{12CB7141-C5BC-4F0E-91F6-1A824C996E3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Fragen zum finalen Master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1EC9A83-DD0A-444C-B4F6-402BA4010F83}"/>
              </a:ext>
            </a:extLst>
          </p:cNvPr>
          <p:cNvSpPr>
            <a:spLocks noGrp="1"/>
          </p:cNvSpPr>
          <p:nvPr>
            <p:ph type="sldNum" sz="quarter" idx="24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13" name="Titel 2 weiß im blauen Kasten">
            <a:extLst>
              <a:ext uri="{FF2B5EF4-FFF2-40B4-BE49-F238E27FC236}">
                <a16:creationId xmlns:a16="http://schemas.microsoft.com/office/drawing/2014/main" id="{153AB8C6-CB6B-4D1B-897A-2FDDDF3C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439318"/>
            <a:ext cx="4032448" cy="72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8" name="Rechteck 17" hidden="1">
            <a:extLst>
              <a:ext uri="{FF2B5EF4-FFF2-40B4-BE49-F238E27FC236}">
                <a16:creationId xmlns:a16="http://schemas.microsoft.com/office/drawing/2014/main" id="{A7AF4B8E-2B0F-4E53-8F95-BBDADFE0CF49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416050" y="0"/>
            <a:ext cx="4319588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Rechteck 14" hidden="1">
            <a:extLst>
              <a:ext uri="{FF2B5EF4-FFF2-40B4-BE49-F238E27FC236}">
                <a16:creationId xmlns:a16="http://schemas.microsoft.com/office/drawing/2014/main" id="{E1D53D25-83E3-4373-BEAD-06FBED4A8D78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5126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ß | Textbox blau transpa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7113305-12ED-403B-BEC2-D428220FA05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DEDEDE"/>
          </a:solidFill>
        </p:spPr>
        <p:txBody>
          <a:bodyPr bIns="864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9pPr>
          </a:lstStyle>
          <a:p>
            <a:r>
              <a:rPr lang="de-DE" dirty="0"/>
              <a:t>Bild durch Klick</a:t>
            </a:r>
            <a:br>
              <a:rPr lang="de-DE" dirty="0"/>
            </a:br>
            <a:r>
              <a:rPr lang="de-DE" dirty="0"/>
              <a:t>auf das Icon einfügen</a:t>
            </a:r>
          </a:p>
        </p:txBody>
      </p:sp>
      <p:sp>
        <p:nvSpPr>
          <p:cNvPr id="14" name="blaue box">
            <a:extLst>
              <a:ext uri="{FF2B5EF4-FFF2-40B4-BE49-F238E27FC236}">
                <a16:creationId xmlns:a16="http://schemas.microsoft.com/office/drawing/2014/main" id="{F7909240-81D1-4D7B-8FFC-E549CC41677F}"/>
              </a:ext>
            </a:extLst>
          </p:cNvPr>
          <p:cNvSpPr>
            <a:spLocks/>
          </p:cNvSpPr>
          <p:nvPr/>
        </p:nvSpPr>
        <p:spPr bwMode="gray">
          <a:xfrm>
            <a:off x="1416050" y="0"/>
            <a:ext cx="4319588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7424BFEC-1959-43E5-98C7-479C0E34DC8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416050" y="0"/>
            <a:ext cx="4319588" cy="6858000"/>
          </a:xfrm>
          <a:solidFill>
            <a:schemeClr val="accent1">
              <a:alpha val="85000"/>
            </a:schemeClr>
          </a:solidFill>
        </p:spPr>
        <p:txBody>
          <a:bodyPr vert="horz" lIns="144000" tIns="1368000" rIns="144000" bIns="720000" rtlCol="0">
            <a:normAutofit/>
          </a:bodyPr>
          <a:lstStyle>
            <a:lvl1pPr>
              <a:defRPr lang="de-DE" sz="1800">
                <a:solidFill>
                  <a:schemeClr val="bg1"/>
                </a:solidFill>
              </a:defRPr>
            </a:lvl1pPr>
            <a:lvl2pPr>
              <a:defRPr lang="de-DE" sz="1800">
                <a:solidFill>
                  <a:srgbClr val="F2F2F2"/>
                </a:solidFill>
              </a:defRPr>
            </a:lvl2pPr>
            <a:lvl3pPr>
              <a:defRPr lang="de-DE" sz="1800">
                <a:solidFill>
                  <a:schemeClr val="bg1"/>
                </a:solidFill>
              </a:defRPr>
            </a:lvl3pPr>
            <a:lvl4pPr>
              <a:defRPr lang="de-DE" sz="1800">
                <a:solidFill>
                  <a:schemeClr val="bg1"/>
                </a:solidFill>
              </a:defRPr>
            </a:lvl4pPr>
            <a:lvl5pPr>
              <a:defRPr lang="de-DE"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itel 2 weiß im blauen Kasten">
            <a:extLst>
              <a:ext uri="{FF2B5EF4-FFF2-40B4-BE49-F238E27FC236}">
                <a16:creationId xmlns:a16="http://schemas.microsoft.com/office/drawing/2014/main" id="{4E9CBCD1-7080-48BE-9C68-77B007D9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439318"/>
            <a:ext cx="4032448" cy="72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8" name="Rechteck 17" hidden="1">
            <a:extLst>
              <a:ext uri="{FF2B5EF4-FFF2-40B4-BE49-F238E27FC236}">
                <a16:creationId xmlns:a16="http://schemas.microsoft.com/office/drawing/2014/main" id="{75C50AB7-9B4D-4F4E-A459-BA1633F2B7F1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1416050" y="0"/>
            <a:ext cx="4319588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Rechteck 9" hidden="1">
            <a:extLst>
              <a:ext uri="{FF2B5EF4-FFF2-40B4-BE49-F238E27FC236}">
                <a16:creationId xmlns:a16="http://schemas.microsoft.com/office/drawing/2014/main" id="{C3A3ED74-C3E0-48BB-8F30-99CC804B2439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08E6E9-651D-4B45-A8B6-C4BAF4ED9CD1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A9E410-D20C-4EF1-8020-8E99B338C82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7838DB-7C08-4CE9-8277-9BAFA7E5C69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14017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ß ku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7113305-12ED-403B-BEC2-D428220FA05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0" y="0"/>
            <a:ext cx="9264650" cy="6857999"/>
          </a:xfrm>
          <a:prstGeom prst="rect">
            <a:avLst/>
          </a:prstGeom>
          <a:solidFill>
            <a:srgbClr val="DEDEDE"/>
          </a:solidFill>
        </p:spPr>
        <p:txBody>
          <a:bodyPr tIns="1728000" bIns="864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>
                <a:latin typeface="+mn-lt"/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9pPr>
          </a:lstStyle>
          <a:p>
            <a:r>
              <a:rPr lang="de-DE" dirty="0"/>
              <a:t>Bild durch Klick</a:t>
            </a:r>
            <a:br>
              <a:rPr lang="de-DE" dirty="0"/>
            </a:br>
            <a:r>
              <a:rPr lang="de-DE" dirty="0"/>
              <a:t>auf das Icon einfügen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E3B24A-1504-49AD-AC3A-8343E8D349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1412875"/>
            <a:ext cx="6311900" cy="9978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24000" tIns="108000" b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0"/>
            </a:lvl1pPr>
            <a:lvl2pPr marL="266700" indent="-266700">
              <a:buFont typeface="Arial" panose="020B0604020202020204" pitchFamily="34" charset="0"/>
              <a:buChar char="•"/>
              <a:defRPr sz="2000" b="0"/>
            </a:lvl2pPr>
            <a:lvl3pPr marL="533400" indent="-266700">
              <a:buFont typeface="Symbol" panose="05050102010706020507" pitchFamily="18" charset="2"/>
              <a:buChar char="-"/>
              <a:defRPr sz="2000" b="0"/>
            </a:lvl3pPr>
            <a:lvl4pPr marL="533400" indent="-266700">
              <a:buFont typeface="Symbol" panose="05050102010706020507" pitchFamily="18" charset="2"/>
              <a:buChar char="-"/>
              <a:defRPr sz="2000" b="0"/>
            </a:lvl4pPr>
            <a:lvl5pPr marL="0" indent="0">
              <a:buNone/>
              <a:defRPr sz="2000" b="0"/>
            </a:lvl5pPr>
            <a:lvl6pPr marL="324000" indent="-324000">
              <a:buFont typeface="+mj-lt"/>
              <a:buAutoNum type="arabicPeriod"/>
              <a:defRPr sz="2000" b="0"/>
            </a:lvl6pPr>
            <a:lvl7pPr marL="648000" indent="-324000">
              <a:buFont typeface="+mj-lt"/>
              <a:buAutoNum type="arabicPeriod"/>
              <a:defRPr sz="2000" b="0"/>
            </a:lvl7pPr>
            <a:lvl8pPr marL="972000" indent="-324000">
              <a:buFont typeface="+mj-lt"/>
              <a:buAutoNum type="arabicPeriod"/>
              <a:defRPr sz="2000" b="0"/>
            </a:lvl8pPr>
            <a:lvl9pPr marL="1296000" indent="-324000">
              <a:buFont typeface="+mj-lt"/>
              <a:buAutoNum type="arabicPeriod"/>
              <a:defRPr sz="2000" b="0"/>
            </a:lvl9pPr>
          </a:lstStyle>
          <a:p>
            <a:pPr lvl="0"/>
            <a:r>
              <a:rPr lang="de-DE" noProof="0" dirty="0"/>
              <a:t>Text durch Klicken bearbeiten</a:t>
            </a:r>
          </a:p>
          <a:p>
            <a:pPr lvl="1"/>
            <a:r>
              <a:rPr lang="de-DE" noProof="0" dirty="0"/>
              <a:t>Zweite Ebene</a:t>
            </a:r>
          </a:p>
        </p:txBody>
      </p:sp>
      <p:sp>
        <p:nvSpPr>
          <p:cNvPr id="10" name="Datumsplatzhalter 9" hidden="1">
            <a:extLst>
              <a:ext uri="{FF2B5EF4-FFF2-40B4-BE49-F238E27FC236}">
                <a16:creationId xmlns:a16="http://schemas.microsoft.com/office/drawing/2014/main" id="{D0501E97-C33C-4503-A02B-647FF37B92F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11" name="Fußzeilenplatzhalter 10" hidden="1">
            <a:extLst>
              <a:ext uri="{FF2B5EF4-FFF2-40B4-BE49-F238E27FC236}">
                <a16:creationId xmlns:a16="http://schemas.microsoft.com/office/drawing/2014/main" id="{1F8C58A6-1540-4501-899A-CDE57D66695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Fragen zum finalen Master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7FBA3706-F20C-4560-981D-6A80BC17DAD1}"/>
              </a:ext>
            </a:extLst>
          </p:cNvPr>
          <p:cNvSpPr>
            <a:spLocks noGrp="1"/>
          </p:cNvSpPr>
          <p:nvPr>
            <p:ph type="sldNum" sz="quarter" idx="22"/>
            <p:custDataLst>
              <p:tags r:id="rId1"/>
            </p:custDataLst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7" name="Rechteck Foliennummernplatzhalter Schutz" hidden="1">
            <a:extLst>
              <a:ext uri="{FF2B5EF4-FFF2-40B4-BE49-F238E27FC236}">
                <a16:creationId xmlns:a16="http://schemas.microsoft.com/office/drawing/2014/main" id="{C27EB2A0-C0EB-41B3-8704-86FC2F807A74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Rechteck Logoschutz" hidden="1">
            <a:extLst>
              <a:ext uri="{FF2B5EF4-FFF2-40B4-BE49-F238E27FC236}">
                <a16:creationId xmlns:a16="http://schemas.microsoft.com/office/drawing/2014/main" id="{ED201A71-1D84-4832-A9C7-6B58C90422A5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54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Foliennummernplatzhalter Schutz" hidden="1">
            <a:extLst>
              <a:ext uri="{FF2B5EF4-FFF2-40B4-BE49-F238E27FC236}">
                <a16:creationId xmlns:a16="http://schemas.microsoft.com/office/drawing/2014/main" id="{F73F9932-6D22-4791-ACC6-065FD0DAD614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Inhaltsplatzhalter Text">
            <a:extLst>
              <a:ext uri="{FF2B5EF4-FFF2-40B4-BE49-F238E27FC236}">
                <a16:creationId xmlns:a16="http://schemas.microsoft.com/office/drawing/2014/main" id="{83809C6E-A525-4565-81F9-3ACB07F61A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4963" y="1412875"/>
            <a:ext cx="11520000" cy="4895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AF99910-7EEA-48D3-8873-2AA4D42E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Rechteck Logoschutz" hidden="1">
            <a:extLst>
              <a:ext uri="{FF2B5EF4-FFF2-40B4-BE49-F238E27FC236}">
                <a16:creationId xmlns:a16="http://schemas.microsoft.com/office/drawing/2014/main" id="{B43F89C0-F705-4A8F-9690-548DC417E488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Rechteck Layoutschutz Quellenangaben" hidden="1">
            <a:extLst>
              <a:ext uri="{FF2B5EF4-FFF2-40B4-BE49-F238E27FC236}">
                <a16:creationId xmlns:a16="http://schemas.microsoft.com/office/drawing/2014/main" id="{E1019344-D49C-4AD4-A2C1-3AF9E7392307}"/>
              </a:ext>
            </a:extLst>
          </p:cNvPr>
          <p:cNvSpPr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334963" y="6499873"/>
            <a:ext cx="10525696" cy="180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Rechteck Schutz Inhalt" hidden="1">
            <a:extLst>
              <a:ext uri="{FF2B5EF4-FFF2-40B4-BE49-F238E27FC236}">
                <a16:creationId xmlns:a16="http://schemas.microsoft.com/office/drawing/2014/main" id="{B7A9AAF8-9BB2-4A67-A90B-9BDD2388E82D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Rechteck Layoutschutz Subheadline" hidden="1">
            <a:extLst>
              <a:ext uri="{FF2B5EF4-FFF2-40B4-BE49-F238E27FC236}">
                <a16:creationId xmlns:a16="http://schemas.microsoft.com/office/drawing/2014/main" id="{B068A064-0F5F-4F62-8F6F-9E175A6F2E53}"/>
              </a:ext>
            </a:extLst>
          </p:cNvPr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334963" y="641349"/>
            <a:ext cx="9721478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37201C4-DB14-4DA9-815D-33E7450AA7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4F413C94-0A39-498D-8E5C-ACBEFD1039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37390BC4-5DC2-48F5-91C8-CED672ABE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00177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ß kurzer Tex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7113305-12ED-403B-BEC2-D428220FA05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4963" y="1412875"/>
            <a:ext cx="11520000" cy="2952328"/>
          </a:xfrm>
          <a:prstGeom prst="rect">
            <a:avLst/>
          </a:prstGeom>
          <a:solidFill>
            <a:srgbClr val="DEDEDE"/>
          </a:solidFill>
        </p:spPr>
        <p:txBody>
          <a:bodyPr bIns="864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>
                <a:latin typeface="+mn-lt"/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9pPr>
          </a:lstStyle>
          <a:p>
            <a:r>
              <a:rPr lang="de-DE" dirty="0"/>
              <a:t>Bild durch Klick</a:t>
            </a:r>
            <a:br>
              <a:rPr lang="de-DE" dirty="0"/>
            </a:br>
            <a:r>
              <a:rPr lang="de-DE" dirty="0"/>
              <a:t>auf das Icon einfügen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DBD91C-90F4-43E2-900C-B7CE5AF3C33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334963" y="4653135"/>
            <a:ext cx="11520000" cy="1655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CF24BD0-D865-4BC3-B86C-98F4DCC9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Rechteck Schutz Inhalt" hidden="1">
            <a:extLst>
              <a:ext uri="{FF2B5EF4-FFF2-40B4-BE49-F238E27FC236}">
                <a16:creationId xmlns:a16="http://schemas.microsoft.com/office/drawing/2014/main" id="{4C1AD834-500C-4821-856B-A16F84A606D4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Rechteck Foliennummernplatzhalter Schutz" hidden="1">
            <a:extLst>
              <a:ext uri="{FF2B5EF4-FFF2-40B4-BE49-F238E27FC236}">
                <a16:creationId xmlns:a16="http://schemas.microsoft.com/office/drawing/2014/main" id="{5C64E773-E3AA-4AFA-BE53-0280EA6A889D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Rechteck Logoschutz" hidden="1">
            <a:extLst>
              <a:ext uri="{FF2B5EF4-FFF2-40B4-BE49-F238E27FC236}">
                <a16:creationId xmlns:a16="http://schemas.microsoft.com/office/drawing/2014/main" id="{CD887C1E-7C42-4AAF-AFBF-0E2191E71E6F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Rechteck Layoutschutz Quellenangaben" hidden="1">
            <a:extLst>
              <a:ext uri="{FF2B5EF4-FFF2-40B4-BE49-F238E27FC236}">
                <a16:creationId xmlns:a16="http://schemas.microsoft.com/office/drawing/2014/main" id="{47AB1D11-DEEC-4C93-B640-9569C7B0D858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334963" y="6499873"/>
            <a:ext cx="10525696" cy="180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Rechteck Layoutschutz Subheadline" hidden="1">
            <a:extLst>
              <a:ext uri="{FF2B5EF4-FFF2-40B4-BE49-F238E27FC236}">
                <a16:creationId xmlns:a16="http://schemas.microsoft.com/office/drawing/2014/main" id="{BA74A8BC-E27B-41E0-9E1A-5AEA7D889DDA}"/>
              </a:ext>
            </a:extLst>
          </p:cNvPr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334963" y="641349"/>
            <a:ext cx="9721478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3D37E3-634E-49B7-B4D4-2210E34A2D8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92FD08-3860-4DD5-B5BF-C93DB5D203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B55732-744F-4244-8E92-97EE9811E7E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02553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&amp; Inhal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enplatzhalter 5">
            <a:extLst>
              <a:ext uri="{FF2B5EF4-FFF2-40B4-BE49-F238E27FC236}">
                <a16:creationId xmlns:a16="http://schemas.microsoft.com/office/drawing/2014/main" id="{3A271FA2-CE94-4D58-922B-33A465B121C0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 bwMode="gray">
          <a:xfrm>
            <a:off x="334963" y="1412875"/>
            <a:ext cx="7561262" cy="4895849"/>
          </a:xfrm>
          <a:prstGeom prst="rect">
            <a:avLst/>
          </a:prstGeom>
          <a:solidFill>
            <a:srgbClr val="DEDEDE"/>
          </a:solidFill>
        </p:spPr>
        <p:txBody>
          <a:bodyPr bIns="864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9pPr>
          </a:lstStyle>
          <a:p>
            <a:r>
              <a:rPr lang="de-DE" dirty="0"/>
              <a:t>Video durch Klick</a:t>
            </a:r>
            <a:br>
              <a:rPr lang="de-DE" dirty="0"/>
            </a:br>
            <a:r>
              <a:rPr lang="de-DE" dirty="0"/>
              <a:t>auf das Icon einfügen</a:t>
            </a: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3403AF99-3F9B-4843-B008-049EED92086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8254513" y="1412875"/>
            <a:ext cx="3600449" cy="489584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400"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Text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20FD650-D673-402E-BE1D-429BCCF6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7" name="Rechteck Schutz Inhalt" hidden="1">
            <a:extLst>
              <a:ext uri="{FF2B5EF4-FFF2-40B4-BE49-F238E27FC236}">
                <a16:creationId xmlns:a16="http://schemas.microsoft.com/office/drawing/2014/main" id="{8BB46D1E-E7FC-4156-8F4A-0674CBF161E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Rechteck Foliennummernplatzhalter Schutz" hidden="1">
            <a:extLst>
              <a:ext uri="{FF2B5EF4-FFF2-40B4-BE49-F238E27FC236}">
                <a16:creationId xmlns:a16="http://schemas.microsoft.com/office/drawing/2014/main" id="{3978E693-D79E-4B60-B75D-AB2F927EC70B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Rechteck Logoschutz" hidden="1">
            <a:extLst>
              <a:ext uri="{FF2B5EF4-FFF2-40B4-BE49-F238E27FC236}">
                <a16:creationId xmlns:a16="http://schemas.microsoft.com/office/drawing/2014/main" id="{4555274E-BAEF-4514-B336-0537D52371AB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Rechteck Layoutschutz Quellenangaben" hidden="1">
            <a:extLst>
              <a:ext uri="{FF2B5EF4-FFF2-40B4-BE49-F238E27FC236}">
                <a16:creationId xmlns:a16="http://schemas.microsoft.com/office/drawing/2014/main" id="{D6D572DB-143F-4100-A690-923304794C58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334963" y="6499873"/>
            <a:ext cx="10525696" cy="180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Rechteck Layoutschutz Subheadline" hidden="1">
            <a:extLst>
              <a:ext uri="{FF2B5EF4-FFF2-40B4-BE49-F238E27FC236}">
                <a16:creationId xmlns:a16="http://schemas.microsoft.com/office/drawing/2014/main" id="{8DC57002-BD37-44AB-B0B9-A56C507714DC}"/>
              </a:ext>
            </a:extLst>
          </p:cNvPr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334963" y="641349"/>
            <a:ext cx="9721478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8B2BB2-B50E-44A7-A9F7-CBB799E4B62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C46D54-8822-4141-A1BD-490757E2842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60B462-3915-4D43-AB4D-565BADA299A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86437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&amp; Inhalt | 2 bla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EB6F257-EFA6-4F40-B232-3CE7FCF31CAF}"/>
              </a:ext>
            </a:extLst>
          </p:cNvPr>
          <p:cNvSpPr/>
          <p:nvPr/>
        </p:nvSpPr>
        <p:spPr bwMode="gray">
          <a:xfrm>
            <a:off x="0" y="333375"/>
            <a:ext cx="5519936" cy="652462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Medienplatzhalter 5">
            <a:extLst>
              <a:ext uri="{FF2B5EF4-FFF2-40B4-BE49-F238E27FC236}">
                <a16:creationId xmlns:a16="http://schemas.microsoft.com/office/drawing/2014/main" id="{39C0A90E-9775-4604-A298-FACAB46A6BB4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 bwMode="gray">
          <a:xfrm>
            <a:off x="4295775" y="1412875"/>
            <a:ext cx="7543008" cy="4248000"/>
          </a:xfrm>
          <a:prstGeom prst="rect">
            <a:avLst/>
          </a:prstGeom>
          <a:solidFill>
            <a:srgbClr val="DEDEDE"/>
          </a:solidFill>
        </p:spPr>
        <p:txBody>
          <a:bodyPr bIns="864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9pPr>
          </a:lstStyle>
          <a:p>
            <a:r>
              <a:rPr lang="de-DE" dirty="0"/>
              <a:t>Video durch Klick</a:t>
            </a:r>
            <a:br>
              <a:rPr lang="de-DE" dirty="0"/>
            </a:br>
            <a:r>
              <a:rPr lang="de-DE" dirty="0"/>
              <a:t>auf das Icon einfügen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372243B7-577E-4A9B-AD5C-17E83A3B4C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334962" y="2417855"/>
            <a:ext cx="3600451" cy="324302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4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Text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794FB2F-5DBC-4BB0-B1FC-626B81EAE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1412875"/>
            <a:ext cx="360045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6" name="Rechteck Schutz Inhalt" hidden="1">
            <a:extLst>
              <a:ext uri="{FF2B5EF4-FFF2-40B4-BE49-F238E27FC236}">
                <a16:creationId xmlns:a16="http://schemas.microsoft.com/office/drawing/2014/main" id="{23B561D2-89B6-4087-B5B5-B9FD488581B2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Rechteck Foliennummernplatzhalter Schutz" hidden="1">
            <a:extLst>
              <a:ext uri="{FF2B5EF4-FFF2-40B4-BE49-F238E27FC236}">
                <a16:creationId xmlns:a16="http://schemas.microsoft.com/office/drawing/2014/main" id="{8DF3A94B-7961-40D5-B666-E5D017FEF3A5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Rechteck Logoschutz" hidden="1">
            <a:extLst>
              <a:ext uri="{FF2B5EF4-FFF2-40B4-BE49-F238E27FC236}">
                <a16:creationId xmlns:a16="http://schemas.microsoft.com/office/drawing/2014/main" id="{55EFD648-0C49-493B-AB1B-5077C6E88D7D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EE3EB-0EBF-4E86-8663-F473474AE8D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4F2D7D-A8CF-42DA-93F1-0759037321F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0E34F6-DED8-4918-AC8F-7283C81D482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1915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enplatzhalter 6">
            <a:extLst>
              <a:ext uri="{FF2B5EF4-FFF2-40B4-BE49-F238E27FC236}">
                <a16:creationId xmlns:a16="http://schemas.microsoft.com/office/drawing/2014/main" id="{159E94F1-D442-44B3-91E1-117A5F4F949B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 bwMode="gray">
          <a:xfrm>
            <a:off x="0" y="-12700"/>
            <a:ext cx="12192000" cy="6858000"/>
          </a:xfrm>
          <a:prstGeom prst="rect">
            <a:avLst/>
          </a:prstGeom>
        </p:spPr>
        <p:txBody>
          <a:bodyPr bIns="864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9pPr>
          </a:lstStyle>
          <a:p>
            <a:r>
              <a:rPr lang="de-DE" dirty="0"/>
              <a:t>Video durch Klick</a:t>
            </a:r>
            <a:br>
              <a:rPr lang="de-DE" dirty="0"/>
            </a:br>
            <a:r>
              <a:rPr lang="de-DE" dirty="0"/>
              <a:t>auf das Icon einfügen</a:t>
            </a:r>
          </a:p>
        </p:txBody>
      </p:sp>
      <p:sp>
        <p:nvSpPr>
          <p:cNvPr id="5" name="Datumsplatzhalter 4" hidden="1">
            <a:extLst>
              <a:ext uri="{FF2B5EF4-FFF2-40B4-BE49-F238E27FC236}">
                <a16:creationId xmlns:a16="http://schemas.microsoft.com/office/drawing/2014/main" id="{D29E6763-61B7-4D12-8BE0-DC235BDA447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6" name="Fußzeilenplatzhalter 5" hidden="1">
            <a:extLst>
              <a:ext uri="{FF2B5EF4-FFF2-40B4-BE49-F238E27FC236}">
                <a16:creationId xmlns:a16="http://schemas.microsoft.com/office/drawing/2014/main" id="{C778C5EB-6A11-48E6-A3F9-F6F31E8D6C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Fragen zum finalen Master</a:t>
            </a:r>
            <a:endParaRPr lang="de-DE" dirty="0"/>
          </a:p>
        </p:txBody>
      </p:sp>
      <p:sp>
        <p:nvSpPr>
          <p:cNvPr id="8" name="Foliennummernplatzhalter 7" hidden="1">
            <a:extLst>
              <a:ext uri="{FF2B5EF4-FFF2-40B4-BE49-F238E27FC236}">
                <a16:creationId xmlns:a16="http://schemas.microsoft.com/office/drawing/2014/main" id="{8A06AB01-A6F7-4146-83F6-009BBA9C4D4A}"/>
              </a:ext>
            </a:extLst>
          </p:cNvPr>
          <p:cNvSpPr>
            <a:spLocks noGrp="1"/>
          </p:cNvSpPr>
          <p:nvPr>
            <p:ph type="sldNum" sz="quarter" idx="13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96561EB-9D6C-4EE5-8023-B4C208E615FE}"/>
              </a:ext>
            </a:extLst>
          </p:cNvPr>
          <p:cNvGrpSpPr/>
          <p:nvPr/>
        </p:nvGrpSpPr>
        <p:grpSpPr bwMode="gray">
          <a:xfrm>
            <a:off x="-168696" y="1412776"/>
            <a:ext cx="72008" cy="5264249"/>
            <a:chOff x="-456752" y="1412776"/>
            <a:chExt cx="216024" cy="5264249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E390FAF-D826-4D4E-A50F-80666A685F90}"/>
                </a:ext>
              </a:extLst>
            </p:cNvPr>
            <p:cNvCxnSpPr/>
            <p:nvPr userDrawn="1"/>
          </p:nvCxnSpPr>
          <p:spPr bwMode="gray">
            <a:xfrm>
              <a:off x="-456728" y="6309000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F06D27E3-C3FC-46F2-B6F2-59C2EFBC3D81}"/>
                </a:ext>
              </a:extLst>
            </p:cNvPr>
            <p:cNvCxnSpPr/>
            <p:nvPr userDrawn="1"/>
          </p:nvCxnSpPr>
          <p:spPr bwMode="gray">
            <a:xfrm>
              <a:off x="-456752" y="1412776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319B67C3-6EB9-41BD-B540-D6D4F4FFD01A}"/>
                </a:ext>
              </a:extLst>
            </p:cNvPr>
            <p:cNvCxnSpPr/>
            <p:nvPr userDrawn="1"/>
          </p:nvCxnSpPr>
          <p:spPr bwMode="gray">
            <a:xfrm>
              <a:off x="-456752" y="6677025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4D2C286-7D04-4D77-9336-FC5AF56B25EC}"/>
              </a:ext>
            </a:extLst>
          </p:cNvPr>
          <p:cNvGrpSpPr/>
          <p:nvPr/>
        </p:nvGrpSpPr>
        <p:grpSpPr bwMode="gray">
          <a:xfrm>
            <a:off x="336000" y="-171400"/>
            <a:ext cx="11520000" cy="72000"/>
            <a:chOff x="336000" y="-243408"/>
            <a:chExt cx="11520000" cy="216000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E4B7537-B3CB-4408-B0D5-EEE14AEEC2BA}"/>
                </a:ext>
              </a:extLst>
            </p:cNvPr>
            <p:cNvCxnSpPr/>
            <p:nvPr userDrawn="1"/>
          </p:nvCxnSpPr>
          <p:spPr bwMode="gray">
            <a:xfrm>
              <a:off x="33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A419005-D597-4BF9-9D86-5482E62B44AB}"/>
                </a:ext>
              </a:extLst>
            </p:cNvPr>
            <p:cNvCxnSpPr/>
            <p:nvPr userDrawn="1"/>
          </p:nvCxnSpPr>
          <p:spPr bwMode="gray">
            <a:xfrm>
              <a:off x="393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88B708D-9DC8-4D15-8089-7E55759A590C}"/>
                </a:ext>
              </a:extLst>
            </p:cNvPr>
            <p:cNvCxnSpPr/>
            <p:nvPr userDrawn="1"/>
          </p:nvCxnSpPr>
          <p:spPr bwMode="gray">
            <a:xfrm>
              <a:off x="429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C3B82C14-679D-4C46-B8D5-812B68D9F93B}"/>
                </a:ext>
              </a:extLst>
            </p:cNvPr>
            <p:cNvCxnSpPr/>
            <p:nvPr userDrawn="1"/>
          </p:nvCxnSpPr>
          <p:spPr bwMode="gray">
            <a:xfrm>
              <a:off x="591598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844A7BAB-BE2A-49A8-A774-3EBC2D3C80DF}"/>
                </a:ext>
              </a:extLst>
            </p:cNvPr>
            <p:cNvCxnSpPr/>
            <p:nvPr userDrawn="1"/>
          </p:nvCxnSpPr>
          <p:spPr bwMode="gray">
            <a:xfrm>
              <a:off x="627602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C9058EBF-0562-4488-91C8-B37E7B76D6C0}"/>
                </a:ext>
              </a:extLst>
            </p:cNvPr>
            <p:cNvCxnSpPr/>
            <p:nvPr userDrawn="1"/>
          </p:nvCxnSpPr>
          <p:spPr bwMode="gray">
            <a:xfrm>
              <a:off x="789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258425E4-0F8D-4229-919B-B6C065DB36AF}"/>
                </a:ext>
              </a:extLst>
            </p:cNvPr>
            <p:cNvCxnSpPr/>
            <p:nvPr userDrawn="1"/>
          </p:nvCxnSpPr>
          <p:spPr bwMode="gray">
            <a:xfrm>
              <a:off x="825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AE361790-6D76-4760-AD74-BCCBAF9FD9E3}"/>
                </a:ext>
              </a:extLst>
            </p:cNvPr>
            <p:cNvCxnSpPr/>
            <p:nvPr userDrawn="1"/>
          </p:nvCxnSpPr>
          <p:spPr bwMode="gray">
            <a:xfrm>
              <a:off x="1185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02B95BA-83BA-4DEB-B658-15A5BFC9DD61}"/>
                </a:ext>
              </a:extLst>
            </p:cNvPr>
            <p:cNvCxnSpPr/>
            <p:nvPr userDrawn="1"/>
          </p:nvCxnSpPr>
          <p:spPr bwMode="gray">
            <a:xfrm>
              <a:off x="2927648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8F612824-3706-4CD5-B6FF-BAB4EA3249FC}"/>
                </a:ext>
              </a:extLst>
            </p:cNvPr>
            <p:cNvCxnSpPr/>
            <p:nvPr userDrawn="1"/>
          </p:nvCxnSpPr>
          <p:spPr bwMode="gray">
            <a:xfrm>
              <a:off x="3287688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7ED7BF8B-1283-4651-8808-9659EC82AB0E}"/>
                </a:ext>
              </a:extLst>
            </p:cNvPr>
            <p:cNvCxnSpPr/>
            <p:nvPr userDrawn="1"/>
          </p:nvCxnSpPr>
          <p:spPr bwMode="gray">
            <a:xfrm>
              <a:off x="8904312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827B3C33-7214-4AB0-AAAE-49B611342180}"/>
                </a:ext>
              </a:extLst>
            </p:cNvPr>
            <p:cNvCxnSpPr/>
            <p:nvPr userDrawn="1"/>
          </p:nvCxnSpPr>
          <p:spPr bwMode="gray">
            <a:xfrm>
              <a:off x="9264352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hteck Foliennummernplatzhalter Schutz" hidden="1">
            <a:extLst>
              <a:ext uri="{FF2B5EF4-FFF2-40B4-BE49-F238E27FC236}">
                <a16:creationId xmlns:a16="http://schemas.microsoft.com/office/drawing/2014/main" id="{589F80B6-2FD9-483C-A704-4F68D0A9D967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0409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ntakte 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CF806596-B906-460A-8671-B9EC107BC193}"/>
              </a:ext>
            </a:extLst>
          </p:cNvPr>
          <p:cNvSpPr/>
          <p:nvPr/>
        </p:nvSpPr>
        <p:spPr bwMode="gray">
          <a:xfrm rot="5400000">
            <a:off x="-1281112" y="1281111"/>
            <a:ext cx="6858000" cy="42957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accent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59B1AD7-07F0-4E19-AC35-D6DED5A98C24}"/>
              </a:ext>
            </a:extLst>
          </p:cNvPr>
          <p:cNvSpPr txBox="1">
            <a:spLocks/>
          </p:cNvSpPr>
          <p:nvPr/>
        </p:nvSpPr>
        <p:spPr bwMode="gray">
          <a:xfrm>
            <a:off x="334963" y="2192847"/>
            <a:ext cx="3600450" cy="198572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Aft>
                <a:spcPts val="600"/>
              </a:spcAft>
            </a:pPr>
            <a:r>
              <a:rPr lang="de-DE" sz="1400" b="1" dirty="0">
                <a:latin typeface="+mn-lt"/>
              </a:rPr>
              <a:t>IABG mbH</a:t>
            </a:r>
          </a:p>
          <a:p>
            <a:pPr>
              <a:spcAft>
                <a:spcPts val="0"/>
              </a:spcAft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Einsteinstraße 20</a:t>
            </a:r>
          </a:p>
          <a:p>
            <a:pPr>
              <a:spcAft>
                <a:spcPts val="1200"/>
              </a:spcAft>
            </a:pPr>
            <a:r>
              <a:rPr lang="de-DE" sz="1400" dirty="0">
                <a:latin typeface="+mn-lt"/>
              </a:rPr>
              <a:t>85521 Ottobrunn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de-DE" sz="1400" dirty="0">
                <a:latin typeface="+mn-lt"/>
              </a:rPr>
              <a:t>Tel.  +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 89 6088-0 </a:t>
            </a:r>
            <a:b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Fax  +49 89 6088-2220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+mn-lt"/>
                <a:hlinkClick r:id="rId6"/>
              </a:rPr>
              <a:t>info@iabg.de</a:t>
            </a:r>
            <a:br>
              <a:rPr lang="de-DE" sz="1400" dirty="0">
                <a:latin typeface="+mn-lt"/>
              </a:rPr>
            </a:br>
            <a:r>
              <a:rPr lang="de-DE" sz="1400" dirty="0">
                <a:latin typeface="+mn-lt"/>
                <a:hlinkClick r:id="rId7"/>
              </a:rPr>
              <a:t>www.iabg.de</a:t>
            </a:r>
            <a:endParaRPr lang="de-DE" sz="1400" dirty="0">
              <a:latin typeface="+mn-lt"/>
            </a:endParaRPr>
          </a:p>
        </p:txBody>
      </p:sp>
      <p:sp>
        <p:nvSpPr>
          <p:cNvPr id="8" name="Titel Ihr Ansprechpartner">
            <a:extLst>
              <a:ext uri="{FF2B5EF4-FFF2-40B4-BE49-F238E27FC236}">
                <a16:creationId xmlns:a16="http://schemas.microsoft.com/office/drawing/2014/main" id="{4762CD20-0F67-42BE-A118-70D1CBFE97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4963" y="1412875"/>
            <a:ext cx="3600451" cy="72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Ihre Ansprechpartner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404D3D2D-677A-484D-A147-08C51A8387C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642009" y="1412875"/>
            <a:ext cx="2088001" cy="2772000"/>
          </a:xfrm>
          <a:solidFill>
            <a:srgbClr val="DEDEDE"/>
          </a:solidFill>
        </p:spPr>
        <p:txBody>
          <a:bodyPr bIns="864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EF675EBA-B889-42D3-9222-0075CFA6D08A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090326" y="1412875"/>
            <a:ext cx="2088001" cy="2772000"/>
          </a:xfrm>
          <a:solidFill>
            <a:srgbClr val="DEDEDE"/>
          </a:solidFill>
        </p:spPr>
        <p:txBody>
          <a:bodyPr bIns="864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0" name="Bildplatzhalter 3">
            <a:extLst>
              <a:ext uri="{FF2B5EF4-FFF2-40B4-BE49-F238E27FC236}">
                <a16:creationId xmlns:a16="http://schemas.microsoft.com/office/drawing/2014/main" id="{829FF4AA-2F2C-44B0-BA39-73680F20E4C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9538281" y="1412875"/>
            <a:ext cx="2088001" cy="2772000"/>
          </a:xfrm>
          <a:solidFill>
            <a:srgbClr val="DEDEDE"/>
          </a:solidFill>
        </p:spPr>
        <p:txBody>
          <a:bodyPr bIns="864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Textplatzhalter 18">
            <a:extLst>
              <a:ext uri="{FF2B5EF4-FFF2-40B4-BE49-F238E27FC236}">
                <a16:creationId xmlns:a16="http://schemas.microsoft.com/office/drawing/2014/main" id="{41B6ED33-DD65-44BD-A97D-3A7D3C33B44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4963" y="4972985"/>
            <a:ext cx="3600453" cy="1335739"/>
          </a:xfrm>
        </p:spPr>
        <p:txBody>
          <a:bodyPr/>
          <a:lstStyle/>
          <a:p>
            <a:pPr lvl="0"/>
            <a:r>
              <a:rPr lang="de-DE" dirty="0"/>
              <a:t>Hier ggf. Standort-Adresse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30" name="Untertitel 2">
            <a:extLst>
              <a:ext uri="{FF2B5EF4-FFF2-40B4-BE49-F238E27FC236}">
                <a16:creationId xmlns:a16="http://schemas.microsoft.com/office/drawing/2014/main" id="{E8027A23-A107-4C94-B4BB-41FE5BAC340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41778" y="4368043"/>
            <a:ext cx="2088464" cy="194068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accent1"/>
                </a:solidFill>
                <a:latin typeface="+mj-lt"/>
              </a:defRPr>
            </a:lvl1pPr>
            <a:lvl2pPr marL="0" indent="0">
              <a:buFontTx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Position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2" name="Textplatzhalter 21">
            <a:extLst>
              <a:ext uri="{FF2B5EF4-FFF2-40B4-BE49-F238E27FC236}">
                <a16:creationId xmlns:a16="http://schemas.microsoft.com/office/drawing/2014/main" id="{B5B10485-ECA3-4813-B88C-C4182B8AA1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90326" y="4368345"/>
            <a:ext cx="2088001" cy="1940378"/>
          </a:xfrm>
        </p:spPr>
        <p:txBody>
          <a:bodyPr vert="horz" lIns="0" tIns="0" rIns="0" bIns="0" rtlCol="0">
            <a:normAutofit/>
          </a:bodyPr>
          <a:lstStyle>
            <a:lvl1pPr>
              <a:defRPr lang="de-DE">
                <a:solidFill>
                  <a:schemeClr val="accent1"/>
                </a:solidFill>
                <a:latin typeface="+mj-lt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</a:lstStyle>
          <a:p>
            <a:pPr lvl="0">
              <a:spcBef>
                <a:spcPts val="0"/>
              </a:spcBef>
              <a:spcAft>
                <a:spcPts val="0"/>
              </a:spcAft>
              <a:buFontTx/>
            </a:pPr>
            <a:r>
              <a:rPr lang="de-DE" dirty="0"/>
              <a:t>Vorname Nachname</a:t>
            </a:r>
          </a:p>
          <a:p>
            <a:pPr marL="0" lvl="1" indent="0">
              <a:buFontTx/>
              <a:buNone/>
            </a:pPr>
            <a:r>
              <a:rPr lang="de-DE" dirty="0"/>
              <a:t>Position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Dritte Ebene</a:t>
            </a:r>
          </a:p>
          <a:p>
            <a:pPr marL="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Vierte Ebene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buFontTx/>
            </a:pPr>
            <a:r>
              <a:rPr lang="de-DE" dirty="0"/>
              <a:t>Fünfte Ebene</a:t>
            </a:r>
          </a:p>
        </p:txBody>
      </p:sp>
      <p:sp>
        <p:nvSpPr>
          <p:cNvPr id="34" name="Textplatzhalter 21">
            <a:extLst>
              <a:ext uri="{FF2B5EF4-FFF2-40B4-BE49-F238E27FC236}">
                <a16:creationId xmlns:a16="http://schemas.microsoft.com/office/drawing/2014/main" id="{0B4420D4-D792-484B-821A-77B6094347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38281" y="4368345"/>
            <a:ext cx="2088001" cy="1940378"/>
          </a:xfrm>
        </p:spPr>
        <p:txBody>
          <a:bodyPr vert="horz" lIns="0" tIns="0" rIns="0" bIns="0" rtlCol="0">
            <a:normAutofit/>
          </a:bodyPr>
          <a:lstStyle>
            <a:lvl1pPr>
              <a:defRPr lang="de-DE">
                <a:solidFill>
                  <a:schemeClr val="accent1"/>
                </a:solidFill>
                <a:latin typeface="+mj-lt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</a:lstStyle>
          <a:p>
            <a:pPr lvl="0">
              <a:spcBef>
                <a:spcPts val="0"/>
              </a:spcBef>
              <a:spcAft>
                <a:spcPts val="0"/>
              </a:spcAft>
              <a:buFontTx/>
            </a:pPr>
            <a:r>
              <a:rPr lang="de-DE" dirty="0"/>
              <a:t>Vorname Nachname</a:t>
            </a:r>
          </a:p>
          <a:p>
            <a:pPr marL="0" lvl="1" indent="0">
              <a:buFontTx/>
              <a:buNone/>
            </a:pPr>
            <a:r>
              <a:rPr lang="de-DE" dirty="0"/>
              <a:t>Position 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Dritte Ebene</a:t>
            </a:r>
          </a:p>
          <a:p>
            <a:pPr marL="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Vierte Ebene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buFontTx/>
            </a:pPr>
            <a:r>
              <a:rPr lang="de-DE" dirty="0"/>
              <a:t>Fünfte Ebene</a:t>
            </a:r>
          </a:p>
        </p:txBody>
      </p:sp>
      <p:sp>
        <p:nvSpPr>
          <p:cNvPr id="38" name="Rechteck Schutz Inhalt" hidden="1">
            <a:extLst>
              <a:ext uri="{FF2B5EF4-FFF2-40B4-BE49-F238E27FC236}">
                <a16:creationId xmlns:a16="http://schemas.microsoft.com/office/drawing/2014/main" id="{FF0FE8DF-7699-479D-A20E-D447B77EF27C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Rechteck Foliennummernplatzhalter Schutz" hidden="1">
            <a:extLst>
              <a:ext uri="{FF2B5EF4-FFF2-40B4-BE49-F238E27FC236}">
                <a16:creationId xmlns:a16="http://schemas.microsoft.com/office/drawing/2014/main" id="{517A9388-1C5F-49E0-BE29-26170B571988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8" name="Rechteck Logoschutz" hidden="1">
            <a:extLst>
              <a:ext uri="{FF2B5EF4-FFF2-40B4-BE49-F238E27FC236}">
                <a16:creationId xmlns:a16="http://schemas.microsoft.com/office/drawing/2014/main" id="{DA18283D-5E05-45D5-9C59-CE08323BC4D3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9" name="Rechteck Layoutschutz Quellenangaben" hidden="1">
            <a:extLst>
              <a:ext uri="{FF2B5EF4-FFF2-40B4-BE49-F238E27FC236}">
                <a16:creationId xmlns:a16="http://schemas.microsoft.com/office/drawing/2014/main" id="{EAD9A937-3413-4D25-BD26-5609BFF12092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334963" y="6499873"/>
            <a:ext cx="10525696" cy="180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ED0422-1FCA-4DA3-AFD2-F0CBA677EE79}"/>
              </a:ext>
            </a:extLst>
          </p:cNvPr>
          <p:cNvSpPr>
            <a:spLocks noGrp="1"/>
          </p:cNvSpPr>
          <p:nvPr>
            <p:ph type="dt" sz="half" idx="44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3B277B-444F-45E0-8DB1-E524AC8571C3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F4A770-73EB-48B0-B934-08AC6EE6543F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135567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544468FB-B3C9-4C68-9B49-836E23C7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Rechteck Schutz Inhalt" hidden="1">
            <a:extLst>
              <a:ext uri="{FF2B5EF4-FFF2-40B4-BE49-F238E27FC236}">
                <a16:creationId xmlns:a16="http://schemas.microsoft.com/office/drawing/2014/main" id="{47476609-8AC8-45A0-B375-E5EB9FFBA8FF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222069" y="117000"/>
            <a:ext cx="11771911" cy="628525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Rechteck Foliennummernplatzhalter Schutz" hidden="1">
            <a:extLst>
              <a:ext uri="{FF2B5EF4-FFF2-40B4-BE49-F238E27FC236}">
                <a16:creationId xmlns:a16="http://schemas.microsoft.com/office/drawing/2014/main" id="{D8EFC900-CD1C-47CD-A024-BDACBB88AD9F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Rechteck Logoschutz" hidden="1">
            <a:extLst>
              <a:ext uri="{FF2B5EF4-FFF2-40B4-BE49-F238E27FC236}">
                <a16:creationId xmlns:a16="http://schemas.microsoft.com/office/drawing/2014/main" id="{4AF329B3-6864-4E07-B272-F1A8482D76BA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Rechteck Layoutschutz Quellenangaben" hidden="1">
            <a:extLst>
              <a:ext uri="{FF2B5EF4-FFF2-40B4-BE49-F238E27FC236}">
                <a16:creationId xmlns:a16="http://schemas.microsoft.com/office/drawing/2014/main" id="{9A0EFDF2-6251-4F2C-A012-EDE0C23139A9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334963" y="6499873"/>
            <a:ext cx="10525696" cy="180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4DC0F7-B589-47DA-8508-27840F73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A85B04-1675-4C9B-906C-9EAA091F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8B89D9-6B66-4ADA-9D05-817FBF40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64325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jekt-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8DC787A3-CBDA-4274-828E-7E4167D1724D}"/>
              </a:ext>
            </a:extLst>
          </p:cNvPr>
          <p:cNvSpPr/>
          <p:nvPr/>
        </p:nvSpPr>
        <p:spPr bwMode="gray">
          <a:xfrm>
            <a:off x="334962" y="1426127"/>
            <a:ext cx="5581202" cy="1584000"/>
          </a:xfrm>
          <a:prstGeom prst="rect">
            <a:avLst/>
          </a:prstGeom>
          <a:solidFill>
            <a:srgbClr val="DEDEDE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extplatzhalter 07 Mehrwert"/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5686425"/>
            <a:ext cx="5581650" cy="622300"/>
          </a:xfrm>
          <a:prstGeom prst="rect">
            <a:avLst/>
          </a:prstGeom>
          <a:ln>
            <a:noFill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Mehrwert 1</a:t>
            </a:r>
          </a:p>
          <a:p>
            <a:pPr lvl="0"/>
            <a:r>
              <a:rPr lang="de-DE" dirty="0"/>
              <a:t>Mehrwert 2</a:t>
            </a:r>
          </a:p>
        </p:txBody>
      </p:sp>
      <p:sp>
        <p:nvSpPr>
          <p:cNvPr id="8" name="Textfeld 07">
            <a:extLst>
              <a:ext uri="{FF2B5EF4-FFF2-40B4-BE49-F238E27FC236}">
                <a16:creationId xmlns:a16="http://schemas.microsoft.com/office/drawing/2014/main" id="{F84313CD-3255-44A9-A5B8-5529EAF444C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334963" y="5434830"/>
            <a:ext cx="5581650" cy="252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Mehrwert</a:t>
            </a:r>
            <a:r>
              <a:rPr lang="de-DE" sz="1200" b="1" baseline="0" dirty="0">
                <a:solidFill>
                  <a:schemeClr val="accent1"/>
                </a:solidFill>
                <a:latin typeface="Segoe UI Semibold" panose="020B0702040204020203" pitchFamily="34" charset="0"/>
              </a:rPr>
              <a:t> für unseren Kunden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9" name="Textplatzhalter 06 Ergebnisse"/>
          <p:cNvSpPr>
            <a:spLocks noGrp="1"/>
          </p:cNvSpPr>
          <p:nvPr>
            <p:ph type="body" sz="quarter" idx="30" hasCustomPrompt="1"/>
          </p:nvPr>
        </p:nvSpPr>
        <p:spPr>
          <a:xfrm>
            <a:off x="3249613" y="3390169"/>
            <a:ext cx="2664000" cy="1911040"/>
          </a:xfrm>
          <a:prstGeom prst="rect">
            <a:avLst/>
          </a:prstGeom>
          <a:ln>
            <a:noFill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Was waren unsere Ergebnisse?</a:t>
            </a:r>
          </a:p>
          <a:p>
            <a:pPr lvl="0"/>
            <a:r>
              <a:rPr lang="de-DE" dirty="0"/>
              <a:t>Ergebnis 2</a:t>
            </a:r>
          </a:p>
        </p:txBody>
      </p:sp>
      <p:sp>
        <p:nvSpPr>
          <p:cNvPr id="7" name="Textfeld 06">
            <a:extLst>
              <a:ext uri="{FF2B5EF4-FFF2-40B4-BE49-F238E27FC236}">
                <a16:creationId xmlns:a16="http://schemas.microsoft.com/office/drawing/2014/main" id="{F84313CD-3255-44A9-A5B8-5529EAF444C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gray">
          <a:xfrm>
            <a:off x="3249613" y="3117811"/>
            <a:ext cx="2664000" cy="252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>
                <a:solidFill>
                  <a:schemeClr val="accent1"/>
                </a:solidFill>
                <a:latin typeface="Segoe UI Semibold" panose="020B0702040204020203" pitchFamily="34" charset="0"/>
              </a:rPr>
              <a:t>Projektergebnisse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40" name="Textplatzhalter 05 Leistung"/>
          <p:cNvSpPr>
            <a:spLocks noGrp="1"/>
          </p:cNvSpPr>
          <p:nvPr>
            <p:ph type="body" sz="quarter" idx="31" hasCustomPrompt="1"/>
          </p:nvPr>
        </p:nvSpPr>
        <p:spPr>
          <a:xfrm>
            <a:off x="334963" y="3390169"/>
            <a:ext cx="2664000" cy="1911040"/>
          </a:xfrm>
          <a:prstGeom prst="rect">
            <a:avLst/>
          </a:prstGeom>
          <a:ln>
            <a:noFill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Was haben wir in diesem Auftrag geleistet?</a:t>
            </a:r>
          </a:p>
          <a:p>
            <a:pPr lvl="0"/>
            <a:r>
              <a:rPr lang="de-DE" dirty="0"/>
              <a:t>Leistung 2</a:t>
            </a:r>
          </a:p>
        </p:txBody>
      </p:sp>
      <p:sp>
        <p:nvSpPr>
          <p:cNvPr id="6" name="Textfeld 05">
            <a:extLst>
              <a:ext uri="{FF2B5EF4-FFF2-40B4-BE49-F238E27FC236}">
                <a16:creationId xmlns:a16="http://schemas.microsoft.com/office/drawing/2014/main" id="{F84313CD-3255-44A9-A5B8-5529EAF444C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34963" y="3117811"/>
            <a:ext cx="2664000" cy="252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Erbrachte Leistungen</a:t>
            </a:r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274962" y="1412875"/>
            <a:ext cx="5580000" cy="489584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3" name="Textplatzhalter Abkürzungen">
            <a:extLst>
              <a:ext uri="{FF2B5EF4-FFF2-40B4-BE49-F238E27FC236}">
                <a16:creationId xmlns:a16="http://schemas.microsoft.com/office/drawing/2014/main" id="{15659D26-87A8-41F4-96B5-026DD3B18A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4962" y="6499873"/>
            <a:ext cx="10525695" cy="180000"/>
          </a:xfrm>
          <a:prstGeom prst="rect">
            <a:avLst/>
          </a:prstGeom>
        </p:spPr>
        <p:txBody>
          <a:bodyPr lIns="72000" tIns="36000" rIns="0" bIns="0" anchor="b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Abk. – Abkürzung 1 | Abk. – Abkürzung 2 | Abk. – Abkürzung 3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8EA2755-7761-4523-87B0-C5724AE2B6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60648"/>
            <a:ext cx="9721478" cy="380702"/>
          </a:xfrm>
        </p:spPr>
        <p:txBody>
          <a:bodyPr/>
          <a:lstStyle/>
          <a:p>
            <a:r>
              <a:rPr lang="de-DE" dirty="0"/>
              <a:t>Wir haben im Projekt dies und das gemacht</a:t>
            </a:r>
          </a:p>
        </p:txBody>
      </p:sp>
      <p:sp>
        <p:nvSpPr>
          <p:cNvPr id="25" name="Textplatzhalter Subheadline">
            <a:extLst>
              <a:ext uri="{FF2B5EF4-FFF2-40B4-BE49-F238E27FC236}">
                <a16:creationId xmlns:a16="http://schemas.microsoft.com/office/drawing/2014/main" id="{0DA37DA3-E5E9-45A4-9C41-D4208764C9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641350"/>
            <a:ext cx="9721478" cy="5397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Projektbeispiel: Name oder Kurztitel des Projekts</a:t>
            </a:r>
          </a:p>
        </p:txBody>
      </p:sp>
      <p:sp>
        <p:nvSpPr>
          <p:cNvPr id="21" name="Textplatzhalter 04">
            <a:extLst>
              <a:ext uri="{FF2B5EF4-FFF2-40B4-BE49-F238E27FC236}">
                <a16:creationId xmlns:a16="http://schemas.microsoft.com/office/drawing/2014/main" id="{D5D95A15-599F-4CBD-A17C-4FDBE37C23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64820" y="2800822"/>
            <a:ext cx="4104000" cy="1800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/>
              <a:t>Namen der Partner, wenn keine Partner, dann „-“</a:t>
            </a:r>
            <a:endParaRPr lang="de-DE" dirty="0"/>
          </a:p>
        </p:txBody>
      </p:sp>
      <p:sp>
        <p:nvSpPr>
          <p:cNvPr id="22" name="Textplatzhalter 03 Dauer">
            <a:extLst>
              <a:ext uri="{FF2B5EF4-FFF2-40B4-BE49-F238E27FC236}">
                <a16:creationId xmlns:a16="http://schemas.microsoft.com/office/drawing/2014/main" id="{33C08E87-2732-4E2F-BB80-A50D80AC43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9790" y="2579363"/>
            <a:ext cx="4104000" cy="1800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/>
              <a:t>z.B. Dauer von bis oder #Projekte über bestimmten Zeitraum </a:t>
            </a:r>
            <a:endParaRPr lang="de-DE" dirty="0"/>
          </a:p>
        </p:txBody>
      </p:sp>
      <p:sp>
        <p:nvSpPr>
          <p:cNvPr id="23" name="Textplatzhalter 02 Auftrag">
            <a:extLst>
              <a:ext uri="{FF2B5EF4-FFF2-40B4-BE49-F238E27FC236}">
                <a16:creationId xmlns:a16="http://schemas.microsoft.com/office/drawing/2014/main" id="{4A1C33C4-8E17-4D25-BD5D-0E4C2BB89A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64820" y="1703098"/>
            <a:ext cx="4104000" cy="78281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defRPr sz="1200" baseline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1"/>
            <a:r>
              <a:rPr lang="de-DE" dirty="0"/>
              <a:t>Beschreibung der grundlegenden Anforderungen / des Kundenauftrags 1</a:t>
            </a:r>
          </a:p>
          <a:p>
            <a:pPr lvl="1"/>
            <a:r>
              <a:rPr lang="de-DE" dirty="0"/>
              <a:t>Beschreibung der grundlegenden Anforderungen / des Kundenauftrags 1</a:t>
            </a:r>
          </a:p>
          <a:p>
            <a:pPr lvl="0"/>
            <a:endParaRPr lang="de-DE" dirty="0"/>
          </a:p>
        </p:txBody>
      </p:sp>
      <p:sp>
        <p:nvSpPr>
          <p:cNvPr id="24" name="Textplatzhalter 01 Name">
            <a:extLst>
              <a:ext uri="{FF2B5EF4-FFF2-40B4-BE49-F238E27FC236}">
                <a16:creationId xmlns:a16="http://schemas.microsoft.com/office/drawing/2014/main" id="{21FD94D2-F427-4639-8042-F7C2BB7C37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9790" y="1465999"/>
            <a:ext cx="4104000" cy="180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defRPr sz="1200" baseline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Name des Kunden</a:t>
            </a:r>
          </a:p>
        </p:txBody>
      </p:sp>
      <p:sp>
        <p:nvSpPr>
          <p:cNvPr id="26" name="Textfeld 01bis 04">
            <a:extLst>
              <a:ext uri="{FF2B5EF4-FFF2-40B4-BE49-F238E27FC236}">
                <a16:creationId xmlns:a16="http://schemas.microsoft.com/office/drawing/2014/main" id="{BD60B69A-A199-4F4C-9931-0F7EB330CB7A}"/>
              </a:ext>
            </a:extLst>
          </p:cNvPr>
          <p:cNvSpPr txBox="1"/>
          <p:nvPr/>
        </p:nvSpPr>
        <p:spPr bwMode="gray">
          <a:xfrm>
            <a:off x="387276" y="1456925"/>
            <a:ext cx="1330200" cy="151667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44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A9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Kunde</a:t>
            </a:r>
          </a:p>
          <a:p>
            <a:pPr marL="0" marR="0" lvl="0" indent="0" algn="l" defTabSz="914400" rtl="0" eaLnBrk="0" fontAlgn="base" latinLnBrk="0" hangingPunct="0">
              <a:lnSpc>
                <a:spcPts val="144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A9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Auftrag/Bedarf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A9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A9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A9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A9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A9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A9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Leistungszeitraum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A9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Projektpartner</a:t>
            </a:r>
          </a:p>
        </p:txBody>
      </p:sp>
      <p:sp>
        <p:nvSpPr>
          <p:cNvPr id="28" name="Freihandform: Form 30">
            <a:extLst>
              <a:ext uri="{FF2B5EF4-FFF2-40B4-BE49-F238E27FC236}">
                <a16:creationId xmlns:a16="http://schemas.microsoft.com/office/drawing/2014/main" id="{ACC94BBF-4FAB-4C12-91F0-B37547D2ACD0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 rot="2700000">
            <a:off x="3013848" y="3153812"/>
            <a:ext cx="144000" cy="144000"/>
          </a:xfrm>
          <a:custGeom>
            <a:avLst/>
            <a:gdLst>
              <a:gd name="connsiteX0" fmla="*/ 0 w 639914"/>
              <a:gd name="connsiteY0" fmla="*/ 0 h 642938"/>
              <a:gd name="connsiteX1" fmla="*/ 639914 w 639914"/>
              <a:gd name="connsiteY1" fmla="*/ 0 h 642938"/>
              <a:gd name="connsiteX2" fmla="*/ 639914 w 639914"/>
              <a:gd name="connsiteY2" fmla="*/ 144016 h 642938"/>
              <a:gd name="connsiteX3" fmla="*/ 639627 w 639914"/>
              <a:gd name="connsiteY3" fmla="*/ 144016 h 642938"/>
              <a:gd name="connsiteX4" fmla="*/ 639627 w 639914"/>
              <a:gd name="connsiteY4" fmla="*/ 642938 h 642938"/>
              <a:gd name="connsiteX5" fmla="*/ 495611 w 639914"/>
              <a:gd name="connsiteY5" fmla="*/ 642938 h 642938"/>
              <a:gd name="connsiteX6" fmla="*/ 495611 w 639914"/>
              <a:gd name="connsiteY6" fmla="*/ 144016 h 642938"/>
              <a:gd name="connsiteX7" fmla="*/ 0 w 639914"/>
              <a:gd name="connsiteY7" fmla="*/ 144016 h 64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914" h="642938">
                <a:moveTo>
                  <a:pt x="0" y="0"/>
                </a:moveTo>
                <a:lnTo>
                  <a:pt x="639914" y="0"/>
                </a:lnTo>
                <a:lnTo>
                  <a:pt x="639914" y="144016"/>
                </a:lnTo>
                <a:lnTo>
                  <a:pt x="639627" y="144016"/>
                </a:lnTo>
                <a:lnTo>
                  <a:pt x="639627" y="642938"/>
                </a:lnTo>
                <a:lnTo>
                  <a:pt x="495611" y="642938"/>
                </a:lnTo>
                <a:lnTo>
                  <a:pt x="495611" y="144016"/>
                </a:lnTo>
                <a:lnTo>
                  <a:pt x="0" y="144016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Rechteck Schutz Inhalt" hidden="1">
            <a:extLst>
              <a:ext uri="{FF2B5EF4-FFF2-40B4-BE49-F238E27FC236}">
                <a16:creationId xmlns:a16="http://schemas.microsoft.com/office/drawing/2014/main" id="{243B5754-C95B-4EF1-A975-6440118B3D32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9" name="Rechteck Foliennummernplatzhalter Schutz" hidden="1">
            <a:extLst>
              <a:ext uri="{FF2B5EF4-FFF2-40B4-BE49-F238E27FC236}">
                <a16:creationId xmlns:a16="http://schemas.microsoft.com/office/drawing/2014/main" id="{D88BEC5C-7103-4412-B50F-5213962FC672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4" name="Rechteck Logoschutz" hidden="1">
            <a:extLst>
              <a:ext uri="{FF2B5EF4-FFF2-40B4-BE49-F238E27FC236}">
                <a16:creationId xmlns:a16="http://schemas.microsoft.com/office/drawing/2014/main" id="{BB0B8B1F-773B-4768-85B5-2F2EED3F717A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0" name="Rechteck Layoutschutz Quellenangaben" hidden="1">
            <a:extLst>
              <a:ext uri="{FF2B5EF4-FFF2-40B4-BE49-F238E27FC236}">
                <a16:creationId xmlns:a16="http://schemas.microsoft.com/office/drawing/2014/main" id="{9E4D070F-4384-4E3A-A9C0-92323F778B34}"/>
              </a:ext>
            </a:extLst>
          </p:cNvPr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334963" y="6499873"/>
            <a:ext cx="10525696" cy="180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5" name="Rechteck Layoutschutz Subheadline" hidden="1">
            <a:extLst>
              <a:ext uri="{FF2B5EF4-FFF2-40B4-BE49-F238E27FC236}">
                <a16:creationId xmlns:a16="http://schemas.microsoft.com/office/drawing/2014/main" id="{4A2117CA-BD34-4BFC-9D7B-049BC9962514}"/>
              </a:ext>
            </a:extLst>
          </p:cNvPr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334963" y="641349"/>
            <a:ext cx="9721478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79595-3C77-4B8B-94EE-FBC85ACD68A2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DCD449-0B17-40EE-9E13-EC35143705D4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758CBF-6167-4D66-AC84-A8BCDD2B94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7891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lagen/Tool/Prüfst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05 Beispielkunden /-Projekte"/>
          <p:cNvSpPr>
            <a:spLocks noGrp="1"/>
          </p:cNvSpPr>
          <p:nvPr>
            <p:ph type="body" sz="quarter" idx="29" hasCustomPrompt="1"/>
          </p:nvPr>
        </p:nvSpPr>
        <p:spPr>
          <a:xfrm>
            <a:off x="6273312" y="5686425"/>
            <a:ext cx="5581650" cy="622300"/>
          </a:xfrm>
          <a:prstGeom prst="rect">
            <a:avLst/>
          </a:prstGeom>
          <a:ln>
            <a:noFill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Kunde / ggf. Umschreibung des Kunden zur Anonymisierung und ggf. Umschreibung des Projektinhalts</a:t>
            </a:r>
          </a:p>
          <a:p>
            <a:pPr lvl="0"/>
            <a:r>
              <a:rPr lang="de-DE" dirty="0"/>
              <a:t>Kunde / Projekt 2</a:t>
            </a:r>
          </a:p>
        </p:txBody>
      </p:sp>
      <p:sp>
        <p:nvSpPr>
          <p:cNvPr id="15" name="Textfeld 05 Beispielkunden / -Projekte">
            <a:extLst>
              <a:ext uri="{FF2B5EF4-FFF2-40B4-BE49-F238E27FC236}">
                <a16:creationId xmlns:a16="http://schemas.microsoft.com/office/drawing/2014/main" id="{F84313CD-3255-44A9-A5B8-5529EAF444C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6274962" y="5434830"/>
            <a:ext cx="5580000" cy="252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Beispielkunden / -Projekte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2" name="Textplatzhalter 04 Mehrwert"/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5686425"/>
            <a:ext cx="5581650" cy="622300"/>
          </a:xfrm>
          <a:prstGeom prst="rect">
            <a:avLst/>
          </a:prstGeom>
          <a:ln>
            <a:noFill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Mehrwert 1</a:t>
            </a:r>
          </a:p>
          <a:p>
            <a:pPr lvl="0"/>
            <a:r>
              <a:rPr lang="de-DE" dirty="0"/>
              <a:t>Mehrwert 2</a:t>
            </a:r>
          </a:p>
        </p:txBody>
      </p:sp>
      <p:sp>
        <p:nvSpPr>
          <p:cNvPr id="8" name="Textfeld 04 Mehrwert">
            <a:extLst>
              <a:ext uri="{FF2B5EF4-FFF2-40B4-BE49-F238E27FC236}">
                <a16:creationId xmlns:a16="http://schemas.microsoft.com/office/drawing/2014/main" id="{F84313CD-3255-44A9-A5B8-5529EAF444C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gray">
          <a:xfrm>
            <a:off x="334963" y="5434830"/>
            <a:ext cx="5581650" cy="252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Mehrwert</a:t>
            </a:r>
            <a:r>
              <a:rPr lang="de-DE" sz="1200" b="1" baseline="0" dirty="0">
                <a:solidFill>
                  <a:schemeClr val="accent1"/>
                </a:solidFill>
                <a:latin typeface="Segoe UI Semibold" panose="020B0702040204020203" pitchFamily="34" charset="0"/>
              </a:rPr>
              <a:t> für unseren Kunden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5" name="Textplatzhalter 03 Technische Daten"/>
          <p:cNvSpPr>
            <a:spLocks noGrp="1"/>
          </p:cNvSpPr>
          <p:nvPr>
            <p:ph type="body" sz="quarter" idx="28" hasCustomPrompt="1"/>
          </p:nvPr>
        </p:nvSpPr>
        <p:spPr>
          <a:xfrm>
            <a:off x="334963" y="3710906"/>
            <a:ext cx="5581650" cy="1614474"/>
          </a:xfrm>
          <a:prstGeom prst="rect">
            <a:avLst/>
          </a:prstGeom>
          <a:ln>
            <a:noFill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Technische Daten 1</a:t>
            </a:r>
          </a:p>
          <a:p>
            <a:pPr lvl="0"/>
            <a:r>
              <a:rPr lang="de-DE" dirty="0"/>
              <a:t>Technische Daten 2</a:t>
            </a:r>
          </a:p>
          <a:p>
            <a:pPr lvl="0"/>
            <a:endParaRPr lang="de-DE" dirty="0"/>
          </a:p>
        </p:txBody>
      </p:sp>
      <p:sp>
        <p:nvSpPr>
          <p:cNvPr id="9" name="Textfeld 03 Technische Daten">
            <a:extLst>
              <a:ext uri="{FF2B5EF4-FFF2-40B4-BE49-F238E27FC236}">
                <a16:creationId xmlns:a16="http://schemas.microsoft.com/office/drawing/2014/main" id="{F84313CD-3255-44A9-A5B8-5529EAF444C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34963" y="3459108"/>
            <a:ext cx="5581650" cy="252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>
                <a:solidFill>
                  <a:schemeClr val="accent1"/>
                </a:solidFill>
                <a:latin typeface="Segoe UI Semibold" panose="020B0702040204020203" pitchFamily="34" charset="0"/>
              </a:rPr>
              <a:t>Technische Daten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9" name="Textplatzhalter 02 Anwendungsgebiete"/>
          <p:cNvSpPr>
            <a:spLocks noGrp="1"/>
          </p:cNvSpPr>
          <p:nvPr>
            <p:ph type="body" sz="quarter" idx="30" hasCustomPrompt="1"/>
          </p:nvPr>
        </p:nvSpPr>
        <p:spPr>
          <a:xfrm>
            <a:off x="3249613" y="1681945"/>
            <a:ext cx="2664000" cy="1614474"/>
          </a:xfrm>
          <a:prstGeom prst="rect">
            <a:avLst/>
          </a:prstGeom>
          <a:ln>
            <a:noFill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Welche Anwendungsgebiete/-fälle eignen sich für eine Untersuchung mit diesem Prüfstand?</a:t>
            </a:r>
          </a:p>
          <a:p>
            <a:pPr lvl="0"/>
            <a:r>
              <a:rPr lang="de-DE" dirty="0"/>
              <a:t>…</a:t>
            </a:r>
          </a:p>
        </p:txBody>
      </p:sp>
      <p:sp>
        <p:nvSpPr>
          <p:cNvPr id="7" name="Textfeld 02 Anwendungsgebiete">
            <a:extLst>
              <a:ext uri="{FF2B5EF4-FFF2-40B4-BE49-F238E27FC236}">
                <a16:creationId xmlns:a16="http://schemas.microsoft.com/office/drawing/2014/main" id="{F84313CD-3255-44A9-A5B8-5529EAF444C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3249613" y="1419976"/>
            <a:ext cx="2664000" cy="252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Anwendungsgebiete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40" name="Textplatzhalter 01 Leistung"/>
          <p:cNvSpPr>
            <a:spLocks noGrp="1"/>
          </p:cNvSpPr>
          <p:nvPr>
            <p:ph type="body" sz="quarter" idx="31" hasCustomPrompt="1"/>
          </p:nvPr>
        </p:nvSpPr>
        <p:spPr>
          <a:xfrm>
            <a:off x="334963" y="1681945"/>
            <a:ext cx="2664000" cy="1614474"/>
          </a:xfrm>
          <a:prstGeom prst="rect">
            <a:avLst/>
          </a:prstGeom>
          <a:ln>
            <a:noFill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Welche Leistungen / Messungen / Feststellungen können mit diesem Prüfstand erbracht werden 1</a:t>
            </a:r>
          </a:p>
          <a:p>
            <a:pPr lvl="0"/>
            <a:r>
              <a:rPr lang="de-DE" dirty="0"/>
              <a:t>…</a:t>
            </a:r>
          </a:p>
        </p:txBody>
      </p:sp>
      <p:sp>
        <p:nvSpPr>
          <p:cNvPr id="6" name="Textfeld 01 Leistung">
            <a:extLst>
              <a:ext uri="{FF2B5EF4-FFF2-40B4-BE49-F238E27FC236}">
                <a16:creationId xmlns:a16="http://schemas.microsoft.com/office/drawing/2014/main" id="{F84313CD-3255-44A9-A5B8-5529EAF444C2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334963" y="1419976"/>
            <a:ext cx="2664000" cy="252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Leistungsbeschreibung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274962" y="1412875"/>
            <a:ext cx="5580000" cy="3905403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3" name="Textplatzhalter Abkürzungen">
            <a:extLst>
              <a:ext uri="{FF2B5EF4-FFF2-40B4-BE49-F238E27FC236}">
                <a16:creationId xmlns:a16="http://schemas.microsoft.com/office/drawing/2014/main" id="{15659D26-87A8-41F4-96B5-026DD3B18A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4962" y="6499873"/>
            <a:ext cx="10525695" cy="180000"/>
          </a:xfrm>
          <a:prstGeom prst="rect">
            <a:avLst/>
          </a:prstGeom>
        </p:spPr>
        <p:txBody>
          <a:bodyPr lIns="72000" tIns="36000" rIns="0" bIns="0" anchor="b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Abk. – Abkürzung 1 | Abk. – Abkürzung 2 | Abk. – Abkürzung 3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8EA2755-7761-4523-87B0-C5724AE2B6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60648"/>
            <a:ext cx="9721478" cy="380702"/>
          </a:xfrm>
        </p:spPr>
        <p:txBody>
          <a:bodyPr/>
          <a:lstStyle/>
          <a:p>
            <a:r>
              <a:rPr lang="de-DE" dirty="0"/>
              <a:t>Mit dem Prüfstand / Tool / Anlage kann dies und das gemacht werden</a:t>
            </a:r>
          </a:p>
        </p:txBody>
      </p:sp>
      <p:sp>
        <p:nvSpPr>
          <p:cNvPr id="25" name="Textplatzhalter Subheadline">
            <a:extLst>
              <a:ext uri="{FF2B5EF4-FFF2-40B4-BE49-F238E27FC236}">
                <a16:creationId xmlns:a16="http://schemas.microsoft.com/office/drawing/2014/main" id="{0DA37DA3-E5E9-45A4-9C41-D4208764C9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641350"/>
            <a:ext cx="9721478" cy="5397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Anlagenname/Prüfstand</a:t>
            </a:r>
          </a:p>
        </p:txBody>
      </p:sp>
      <p:sp>
        <p:nvSpPr>
          <p:cNvPr id="24" name="Rechteck Schutz Inhalt" hidden="1">
            <a:extLst>
              <a:ext uri="{FF2B5EF4-FFF2-40B4-BE49-F238E27FC236}">
                <a16:creationId xmlns:a16="http://schemas.microsoft.com/office/drawing/2014/main" id="{A4DC67C3-7E61-4C8D-9DBD-1CB2BCA01BB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2" name="Rechteck Foliennummernplatzhalter Schutz" hidden="1">
            <a:extLst>
              <a:ext uri="{FF2B5EF4-FFF2-40B4-BE49-F238E27FC236}">
                <a16:creationId xmlns:a16="http://schemas.microsoft.com/office/drawing/2014/main" id="{6850A490-CC0A-4565-9EAD-5C3EA7037A1D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3" name="Rechteck Logoschutz" hidden="1">
            <a:extLst>
              <a:ext uri="{FF2B5EF4-FFF2-40B4-BE49-F238E27FC236}">
                <a16:creationId xmlns:a16="http://schemas.microsoft.com/office/drawing/2014/main" id="{4F357975-C4F8-40B2-8A3F-AA71E6807B63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6" name="Rechteck Layoutschutz Quellenangaben" hidden="1">
            <a:extLst>
              <a:ext uri="{FF2B5EF4-FFF2-40B4-BE49-F238E27FC236}">
                <a16:creationId xmlns:a16="http://schemas.microsoft.com/office/drawing/2014/main" id="{6346E6CD-71AC-424E-8BA7-04348601E60A}"/>
              </a:ext>
            </a:extLst>
          </p:cNvPr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334963" y="6499873"/>
            <a:ext cx="10525696" cy="180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7" name="Rechteck Layoutschutz Subheadline" hidden="1">
            <a:extLst>
              <a:ext uri="{FF2B5EF4-FFF2-40B4-BE49-F238E27FC236}">
                <a16:creationId xmlns:a16="http://schemas.microsoft.com/office/drawing/2014/main" id="{BFE261F7-7F86-4AFB-BE13-268BE5497345}"/>
              </a:ext>
            </a:extLst>
          </p:cNvPr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334963" y="641349"/>
            <a:ext cx="9721478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4656C3-4D80-42B9-AFC5-C67B85CCC756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8356F8-5224-470F-888B-E6856E54D9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790FD6-A74B-40E5-832B-28A81B3DB4FB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603576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ungs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05 Beispielkunden /-Projekte"/>
          <p:cNvSpPr>
            <a:spLocks noGrp="1"/>
          </p:cNvSpPr>
          <p:nvPr>
            <p:ph type="body" sz="quarter" idx="29" hasCustomPrompt="1"/>
          </p:nvPr>
        </p:nvSpPr>
        <p:spPr>
          <a:xfrm>
            <a:off x="6273312" y="5686425"/>
            <a:ext cx="5581650" cy="622300"/>
          </a:xfrm>
          <a:prstGeom prst="rect">
            <a:avLst/>
          </a:prstGeom>
          <a:ln>
            <a:noFill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Kunde / ggf. Umschreibung des Kunden zur Anonymisierung und ggf. Umschreibung des Projektinhalts</a:t>
            </a:r>
          </a:p>
          <a:p>
            <a:pPr lvl="0"/>
            <a:r>
              <a:rPr lang="de-DE" dirty="0"/>
              <a:t>Kunde / Projekt 2</a:t>
            </a:r>
          </a:p>
        </p:txBody>
      </p:sp>
      <p:sp>
        <p:nvSpPr>
          <p:cNvPr id="15" name="Textfeld 05 Beispielkunden / -Projekte">
            <a:extLst>
              <a:ext uri="{FF2B5EF4-FFF2-40B4-BE49-F238E27FC236}">
                <a16:creationId xmlns:a16="http://schemas.microsoft.com/office/drawing/2014/main" id="{F84313CD-3255-44A9-A5B8-5529EAF444C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6274962" y="5434830"/>
            <a:ext cx="5580000" cy="252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Beispielkunden / -Projekte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2" name="Textplatzhalter 04 Mehrwert"/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5686425"/>
            <a:ext cx="5581650" cy="622300"/>
          </a:xfrm>
          <a:prstGeom prst="rect">
            <a:avLst/>
          </a:prstGeom>
          <a:ln>
            <a:noFill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Mehrwert 1</a:t>
            </a:r>
          </a:p>
          <a:p>
            <a:pPr lvl="0"/>
            <a:r>
              <a:rPr lang="de-DE" dirty="0"/>
              <a:t>Mehrwert 2</a:t>
            </a:r>
          </a:p>
        </p:txBody>
      </p:sp>
      <p:sp>
        <p:nvSpPr>
          <p:cNvPr id="8" name="Textfeld 04 Mehrwert">
            <a:extLst>
              <a:ext uri="{FF2B5EF4-FFF2-40B4-BE49-F238E27FC236}">
                <a16:creationId xmlns:a16="http://schemas.microsoft.com/office/drawing/2014/main" id="{F84313CD-3255-44A9-A5B8-5529EAF444C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gray">
          <a:xfrm>
            <a:off x="334963" y="5434830"/>
            <a:ext cx="5581650" cy="252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Mehrwert</a:t>
            </a:r>
            <a:r>
              <a:rPr lang="de-DE" sz="1200" b="1" baseline="0" dirty="0">
                <a:solidFill>
                  <a:schemeClr val="accent1"/>
                </a:solidFill>
                <a:latin typeface="Segoe UI Semibold" panose="020B0702040204020203" pitchFamily="34" charset="0"/>
              </a:rPr>
              <a:t> für unseren Kunden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5" name="Textplatzhalter 03 Vorgehen"/>
          <p:cNvSpPr>
            <a:spLocks noGrp="1"/>
          </p:cNvSpPr>
          <p:nvPr>
            <p:ph type="body" sz="quarter" idx="28" hasCustomPrompt="1"/>
          </p:nvPr>
        </p:nvSpPr>
        <p:spPr>
          <a:xfrm>
            <a:off x="334963" y="3710906"/>
            <a:ext cx="5581650" cy="1614474"/>
          </a:xfrm>
          <a:prstGeom prst="rect">
            <a:avLst/>
          </a:prstGeom>
          <a:ln>
            <a:noFill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Methodisches Vorgehen 1</a:t>
            </a:r>
          </a:p>
          <a:p>
            <a:pPr lvl="0"/>
            <a:r>
              <a:rPr lang="de-DE" dirty="0"/>
              <a:t>Methodisches Vorgehen 2</a:t>
            </a:r>
          </a:p>
        </p:txBody>
      </p:sp>
      <p:sp>
        <p:nvSpPr>
          <p:cNvPr id="9" name="Textfeld 03 Vorgehen">
            <a:extLst>
              <a:ext uri="{FF2B5EF4-FFF2-40B4-BE49-F238E27FC236}">
                <a16:creationId xmlns:a16="http://schemas.microsoft.com/office/drawing/2014/main" id="{F84313CD-3255-44A9-A5B8-5529EAF444C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34963" y="3459108"/>
            <a:ext cx="5581650" cy="252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Vorgehen / Methode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9" name="Textplatzhalter 02 Anwendungsgebiete"/>
          <p:cNvSpPr>
            <a:spLocks noGrp="1"/>
          </p:cNvSpPr>
          <p:nvPr>
            <p:ph type="body" sz="quarter" idx="30" hasCustomPrompt="1"/>
          </p:nvPr>
        </p:nvSpPr>
        <p:spPr>
          <a:xfrm>
            <a:off x="3249613" y="1681945"/>
            <a:ext cx="2664000" cy="1614474"/>
          </a:xfrm>
          <a:prstGeom prst="rect">
            <a:avLst/>
          </a:prstGeom>
          <a:ln>
            <a:noFill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Welche Anwendungsgebiete können wir mit dieser Leistung abdecken ?</a:t>
            </a:r>
          </a:p>
          <a:p>
            <a:pPr lvl="0"/>
            <a:r>
              <a:rPr lang="de-DE" dirty="0"/>
              <a:t>…</a:t>
            </a:r>
          </a:p>
        </p:txBody>
      </p:sp>
      <p:sp>
        <p:nvSpPr>
          <p:cNvPr id="7" name="Textfeld 02 Anwendungsgebiete">
            <a:extLst>
              <a:ext uri="{FF2B5EF4-FFF2-40B4-BE49-F238E27FC236}">
                <a16:creationId xmlns:a16="http://schemas.microsoft.com/office/drawing/2014/main" id="{F84313CD-3255-44A9-A5B8-5529EAF444C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3249613" y="1419976"/>
            <a:ext cx="2664000" cy="252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Anwendungsgebiete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40" name="Textplatzhalter 01 Leistung"/>
          <p:cNvSpPr>
            <a:spLocks noGrp="1"/>
          </p:cNvSpPr>
          <p:nvPr>
            <p:ph type="body" sz="quarter" idx="31" hasCustomPrompt="1"/>
          </p:nvPr>
        </p:nvSpPr>
        <p:spPr>
          <a:xfrm>
            <a:off x="334963" y="1681945"/>
            <a:ext cx="2664000" cy="1614474"/>
          </a:xfrm>
          <a:prstGeom prst="rect">
            <a:avLst/>
          </a:prstGeom>
          <a:ln>
            <a:noFill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Welche Leistungen können mit dem Ansatz erbracht werden?</a:t>
            </a:r>
          </a:p>
          <a:p>
            <a:pPr lvl="0"/>
            <a:r>
              <a:rPr lang="de-DE" dirty="0"/>
              <a:t>…</a:t>
            </a:r>
          </a:p>
        </p:txBody>
      </p:sp>
      <p:sp>
        <p:nvSpPr>
          <p:cNvPr id="6" name="Textfeld 01 Leistung">
            <a:extLst>
              <a:ext uri="{FF2B5EF4-FFF2-40B4-BE49-F238E27FC236}">
                <a16:creationId xmlns:a16="http://schemas.microsoft.com/office/drawing/2014/main" id="{F84313CD-3255-44A9-A5B8-5529EAF444C2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334963" y="1419976"/>
            <a:ext cx="2664000" cy="252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Leistungsbeschreibung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274962" y="1412875"/>
            <a:ext cx="5580000" cy="3905403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3" name="Textplatzhalter Abkürzungen">
            <a:extLst>
              <a:ext uri="{FF2B5EF4-FFF2-40B4-BE49-F238E27FC236}">
                <a16:creationId xmlns:a16="http://schemas.microsoft.com/office/drawing/2014/main" id="{15659D26-87A8-41F4-96B5-026DD3B18A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4962" y="6499873"/>
            <a:ext cx="10525695" cy="180000"/>
          </a:xfrm>
          <a:prstGeom prst="rect">
            <a:avLst/>
          </a:prstGeom>
        </p:spPr>
        <p:txBody>
          <a:bodyPr lIns="72000" tIns="36000" rIns="0" bIns="0" anchor="b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Abk. – Abkürzung 1 | Abk. – Abkürzung 2 | Abk. – Abkürzung 3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8EA2755-7761-4523-87B0-C5724AE2B6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60648"/>
            <a:ext cx="9721478" cy="380702"/>
          </a:xfrm>
        </p:spPr>
        <p:txBody>
          <a:bodyPr/>
          <a:lstStyle/>
          <a:p>
            <a:r>
              <a:rPr lang="de-DE" dirty="0"/>
              <a:t>Mit dieser Dienstleistung kann dies und das gemacht werden.</a:t>
            </a:r>
          </a:p>
        </p:txBody>
      </p:sp>
      <p:sp>
        <p:nvSpPr>
          <p:cNvPr id="25" name="Textplatzhalter Subheadline">
            <a:extLst>
              <a:ext uri="{FF2B5EF4-FFF2-40B4-BE49-F238E27FC236}">
                <a16:creationId xmlns:a16="http://schemas.microsoft.com/office/drawing/2014/main" id="{0DA37DA3-E5E9-45A4-9C41-D4208764C9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641350"/>
            <a:ext cx="9721478" cy="5397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Subheadline: Benennung des Ansatzes für diese Leistung</a:t>
            </a:r>
          </a:p>
        </p:txBody>
      </p:sp>
      <p:sp>
        <p:nvSpPr>
          <p:cNvPr id="29" name="Rechteck Schutz Inhalt" hidden="1">
            <a:extLst>
              <a:ext uri="{FF2B5EF4-FFF2-40B4-BE49-F238E27FC236}">
                <a16:creationId xmlns:a16="http://schemas.microsoft.com/office/drawing/2014/main" id="{DF1B5EC2-D2B8-4A40-8EB4-C20956D6104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2" name="Rechteck Foliennummernplatzhalter Schutz" hidden="1">
            <a:extLst>
              <a:ext uri="{FF2B5EF4-FFF2-40B4-BE49-F238E27FC236}">
                <a16:creationId xmlns:a16="http://schemas.microsoft.com/office/drawing/2014/main" id="{9003D111-8483-4E35-9AA7-17B16F1A0D06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1" name="Rechteck Logoschutz" hidden="1">
            <a:extLst>
              <a:ext uri="{FF2B5EF4-FFF2-40B4-BE49-F238E27FC236}">
                <a16:creationId xmlns:a16="http://schemas.microsoft.com/office/drawing/2014/main" id="{03F10948-E39A-4A78-8B04-1299C787FEA6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Rechteck Layoutschutz Quellenangaben" hidden="1">
            <a:extLst>
              <a:ext uri="{FF2B5EF4-FFF2-40B4-BE49-F238E27FC236}">
                <a16:creationId xmlns:a16="http://schemas.microsoft.com/office/drawing/2014/main" id="{05E44C12-426F-40E3-87E2-18C73F1FB88A}"/>
              </a:ext>
            </a:extLst>
          </p:cNvPr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334963" y="6499873"/>
            <a:ext cx="10525696" cy="180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4" name="Rechteck Layoutschutz Subheadline" hidden="1">
            <a:extLst>
              <a:ext uri="{FF2B5EF4-FFF2-40B4-BE49-F238E27FC236}">
                <a16:creationId xmlns:a16="http://schemas.microsoft.com/office/drawing/2014/main" id="{72B6D8CD-BEFB-42BA-B6D8-79ADE53624DD}"/>
              </a:ext>
            </a:extLst>
          </p:cNvPr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334963" y="641349"/>
            <a:ext cx="9721478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B03CF1-885A-46FB-B3A1-C1E48A21C39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FA12FD-CEC9-49CE-9CDE-210424882E1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702FE0-18B4-409D-A5CA-E933AC4C5C6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7261558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3CA3BB63-B844-4C6D-808F-6017E84434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4962" y="1412875"/>
            <a:ext cx="5580000" cy="3905404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0" name="Textplatzhalter 05 Auftraggeber"/>
          <p:cNvSpPr>
            <a:spLocks noGrp="1"/>
          </p:cNvSpPr>
          <p:nvPr>
            <p:ph type="body" sz="quarter" idx="27" hasCustomPrompt="1"/>
          </p:nvPr>
        </p:nvSpPr>
        <p:spPr>
          <a:xfrm>
            <a:off x="6273312" y="5686425"/>
            <a:ext cx="5581650" cy="6223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Auftraggeber </a:t>
            </a:r>
          </a:p>
          <a:p>
            <a:pPr lvl="0"/>
            <a:r>
              <a:rPr lang="de-DE" dirty="0"/>
              <a:t>Evtl. ähnliche Programme</a:t>
            </a:r>
          </a:p>
        </p:txBody>
      </p:sp>
      <p:sp>
        <p:nvSpPr>
          <p:cNvPr id="15" name="Textfeld 05 Auftraggeber">
            <a:extLst>
              <a:ext uri="{FF2B5EF4-FFF2-40B4-BE49-F238E27FC236}">
                <a16:creationId xmlns:a16="http://schemas.microsoft.com/office/drawing/2014/main" id="{FB07C82D-287C-42A4-9D14-9510CFC5885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6274962" y="5434830"/>
            <a:ext cx="5580000" cy="252000"/>
          </a:xfrm>
          <a:prstGeom prst="rect">
            <a:avLst/>
          </a:prstGeom>
          <a:solidFill>
            <a:srgbClr val="DEDED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Auftraggeber und ähnliche Programme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28" name="Textplatzhalter 04 Mehrwert"/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5686425"/>
            <a:ext cx="5581650" cy="6223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Mehrwert 1</a:t>
            </a:r>
          </a:p>
          <a:p>
            <a:pPr lvl="0"/>
            <a:r>
              <a:rPr lang="de-DE" dirty="0"/>
              <a:t>Mehrwert 2</a:t>
            </a:r>
          </a:p>
        </p:txBody>
      </p:sp>
      <p:sp>
        <p:nvSpPr>
          <p:cNvPr id="9" name="Textfeld 04 Mehrwert">
            <a:extLst>
              <a:ext uri="{FF2B5EF4-FFF2-40B4-BE49-F238E27FC236}">
                <a16:creationId xmlns:a16="http://schemas.microsoft.com/office/drawing/2014/main" id="{D4D18ED0-834C-45EC-9F35-7299C3FDF9CB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gray">
          <a:xfrm>
            <a:off x="334963" y="5434830"/>
            <a:ext cx="5581650" cy="252000"/>
          </a:xfrm>
          <a:prstGeom prst="rect">
            <a:avLst/>
          </a:prstGeom>
          <a:solidFill>
            <a:srgbClr val="DEDED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Mehrwert für unseren Kunden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1" name="Textplatzhalter 03 Leistungskategorien"/>
          <p:cNvSpPr>
            <a:spLocks noGrp="1"/>
          </p:cNvSpPr>
          <p:nvPr>
            <p:ph type="body" sz="quarter" idx="28" hasCustomPrompt="1"/>
          </p:nvPr>
        </p:nvSpPr>
        <p:spPr>
          <a:xfrm>
            <a:off x="334963" y="3710906"/>
            <a:ext cx="5581650" cy="1614474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Baustein 1 oder Projekt 1</a:t>
            </a:r>
          </a:p>
          <a:p>
            <a:pPr lvl="0"/>
            <a:r>
              <a:rPr lang="de-DE" dirty="0"/>
              <a:t>Baustein 2 oder Projekt 2</a:t>
            </a:r>
          </a:p>
        </p:txBody>
      </p:sp>
      <p:sp>
        <p:nvSpPr>
          <p:cNvPr id="10" name="Textfeld 03 Leistungskategorien">
            <a:extLst>
              <a:ext uri="{FF2B5EF4-FFF2-40B4-BE49-F238E27FC236}">
                <a16:creationId xmlns:a16="http://schemas.microsoft.com/office/drawing/2014/main" id="{2F424AB4-341D-4DD7-AE07-C6F574442A6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34963" y="3459108"/>
            <a:ext cx="5581650" cy="252000"/>
          </a:xfrm>
          <a:prstGeom prst="rect">
            <a:avLst/>
          </a:prstGeom>
          <a:solidFill>
            <a:srgbClr val="DEDED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Leistungskategorien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3" name="Textplatzhalter 02 Hintergrund"/>
          <p:cNvSpPr>
            <a:spLocks noGrp="1"/>
          </p:cNvSpPr>
          <p:nvPr>
            <p:ph type="body" sz="quarter" idx="30" hasCustomPrompt="1"/>
          </p:nvPr>
        </p:nvSpPr>
        <p:spPr>
          <a:xfrm>
            <a:off x="3249613" y="1681945"/>
            <a:ext cx="2664000" cy="1614474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72000" tIns="36000"/>
          <a:lstStyle>
            <a:lvl1pPr marL="1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baseline="0"/>
            </a:lvl1pPr>
          </a:lstStyle>
          <a:p>
            <a:pPr lvl="0"/>
            <a:r>
              <a:rPr lang="de-DE" dirty="0"/>
              <a:t>Welche Zwecke erfüllt das Programm?</a:t>
            </a:r>
          </a:p>
        </p:txBody>
      </p:sp>
      <p:sp>
        <p:nvSpPr>
          <p:cNvPr id="8" name="Textfeld 02 Hintergrund">
            <a:extLst>
              <a:ext uri="{FF2B5EF4-FFF2-40B4-BE49-F238E27FC236}">
                <a16:creationId xmlns:a16="http://schemas.microsoft.com/office/drawing/2014/main" id="{97B5DE9D-574C-403C-B259-A1BBBAC680C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3249613" y="1419976"/>
            <a:ext cx="2664000" cy="252000"/>
          </a:xfrm>
          <a:prstGeom prst="rect">
            <a:avLst/>
          </a:prstGeom>
          <a:solidFill>
            <a:srgbClr val="DEDED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Hintergrund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2" name="Textplatzhalter 01 Leistung"/>
          <p:cNvSpPr>
            <a:spLocks noGrp="1"/>
          </p:cNvSpPr>
          <p:nvPr>
            <p:ph type="body" sz="quarter" idx="31" hasCustomPrompt="1"/>
          </p:nvPr>
        </p:nvSpPr>
        <p:spPr>
          <a:xfrm>
            <a:off x="334963" y="1681945"/>
            <a:ext cx="2664000" cy="1614474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72000" tIns="36000"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tabLst/>
              <a:defRPr sz="1200" baseline="0"/>
            </a:lvl1pPr>
          </a:lstStyle>
          <a:p>
            <a:pPr lvl="0"/>
            <a:r>
              <a:rPr lang="de-DE" dirty="0"/>
              <a:t>Was ist unsere grundsätzliche Rolle in diesem Programm ?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Was charakterisiert die Gesamtheit unserer Leistungen in diesem Programm?</a:t>
            </a:r>
          </a:p>
        </p:txBody>
      </p:sp>
      <p:sp>
        <p:nvSpPr>
          <p:cNvPr id="7" name="Textfeld 01 Leistung">
            <a:extLst>
              <a:ext uri="{FF2B5EF4-FFF2-40B4-BE49-F238E27FC236}">
                <a16:creationId xmlns:a16="http://schemas.microsoft.com/office/drawing/2014/main" id="{BAEEA61D-AF0B-4330-9DC3-429337F83D2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334963" y="1419976"/>
            <a:ext cx="2664000" cy="252000"/>
          </a:xfrm>
          <a:prstGeom prst="rect">
            <a:avLst/>
          </a:prstGeom>
          <a:solidFill>
            <a:srgbClr val="DEDED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72000" tIns="72000" rIns="108000" bIns="72000" rtlCol="0" anchor="ctr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</a:pPr>
            <a:r>
              <a:rPr lang="de-DE" sz="12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Leistungsbeschreibung</a:t>
            </a:r>
            <a:endParaRPr lang="de-DE" sz="12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29" name="Textplatzhalter Abkürzungen">
            <a:extLst>
              <a:ext uri="{FF2B5EF4-FFF2-40B4-BE49-F238E27FC236}">
                <a16:creationId xmlns:a16="http://schemas.microsoft.com/office/drawing/2014/main" id="{15659D26-87A8-41F4-96B5-026DD3B18A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4963" y="6499873"/>
            <a:ext cx="10525695" cy="180000"/>
          </a:xfrm>
          <a:prstGeom prst="rect">
            <a:avLst/>
          </a:prstGeom>
        </p:spPr>
        <p:txBody>
          <a:bodyPr lIns="72000" tIns="36000" rIns="0" bIns="0" anchor="b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Abk. – Abkürzung 1 | Abk. – Abkürzung 2 | Abk. – Abkürzung 3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A036CB2-15A3-40D5-B07A-8C7AE3F727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60648"/>
            <a:ext cx="9721478" cy="380702"/>
          </a:xfrm>
        </p:spPr>
        <p:txBody>
          <a:bodyPr/>
          <a:lstStyle/>
          <a:p>
            <a:r>
              <a:rPr lang="de-DE" dirty="0"/>
              <a:t>Titel des Programms</a:t>
            </a:r>
          </a:p>
        </p:txBody>
      </p:sp>
      <p:sp>
        <p:nvSpPr>
          <p:cNvPr id="24" name="Textplatzhalter Subheadline">
            <a:extLst>
              <a:ext uri="{FF2B5EF4-FFF2-40B4-BE49-F238E27FC236}">
                <a16:creationId xmlns:a16="http://schemas.microsoft.com/office/drawing/2014/main" id="{BB28A1E7-1522-4AF8-80C6-313797D303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641350"/>
            <a:ext cx="9721478" cy="5397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 haben wir bei diesem Programm unterstützt</a:t>
            </a:r>
          </a:p>
          <a:p>
            <a:endParaRPr lang="de-DE" dirty="0"/>
          </a:p>
        </p:txBody>
      </p:sp>
      <p:sp>
        <p:nvSpPr>
          <p:cNvPr id="35" name="Rechteck Schutz Inhalt" hidden="1">
            <a:extLst>
              <a:ext uri="{FF2B5EF4-FFF2-40B4-BE49-F238E27FC236}">
                <a16:creationId xmlns:a16="http://schemas.microsoft.com/office/drawing/2014/main" id="{C317EA26-DDE8-4B6A-A0B8-A2D154011097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1" name="Rechteck Foliennummernplatzhalter Schutz" hidden="1">
            <a:extLst>
              <a:ext uri="{FF2B5EF4-FFF2-40B4-BE49-F238E27FC236}">
                <a16:creationId xmlns:a16="http://schemas.microsoft.com/office/drawing/2014/main" id="{D060CCE3-CDC1-439E-92BF-D733C09B166F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2" name="Rechteck Logoschutz" hidden="1">
            <a:extLst>
              <a:ext uri="{FF2B5EF4-FFF2-40B4-BE49-F238E27FC236}">
                <a16:creationId xmlns:a16="http://schemas.microsoft.com/office/drawing/2014/main" id="{C98B9318-0506-4168-838E-434B16968414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Rechteck Layoutschutz Subheadline" hidden="1">
            <a:extLst>
              <a:ext uri="{FF2B5EF4-FFF2-40B4-BE49-F238E27FC236}">
                <a16:creationId xmlns:a16="http://schemas.microsoft.com/office/drawing/2014/main" id="{0ACE187B-A4A3-46DF-B11C-636460538E90}"/>
              </a:ext>
            </a:extLst>
          </p:cNvPr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334963" y="641349"/>
            <a:ext cx="9721478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Rechteck Layoutschutz Quellenangaben" hidden="1">
            <a:extLst>
              <a:ext uri="{FF2B5EF4-FFF2-40B4-BE49-F238E27FC236}">
                <a16:creationId xmlns:a16="http://schemas.microsoft.com/office/drawing/2014/main" id="{113C5A32-8270-4EAD-B7D0-1903B5F70867}"/>
              </a:ext>
            </a:extLst>
          </p:cNvPr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334963" y="6499873"/>
            <a:ext cx="10525696" cy="180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71457-5A50-4B86-964E-E27E261D076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E762AF-7CD6-48A8-9FD1-D9B78F9D80C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BDA10E0-A6F9-4C86-B13E-D9B625BCE57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203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re Spalte">
            <a:extLst>
              <a:ext uri="{FF2B5EF4-FFF2-40B4-BE49-F238E27FC236}">
                <a16:creationId xmlns:a16="http://schemas.microsoft.com/office/drawing/2014/main" id="{FDA08729-59B6-4ED2-A6D2-20F09D9381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75388" y="1412875"/>
            <a:ext cx="5579574" cy="4895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Inhaltsplatzhalter li Spalte">
            <a:extLst>
              <a:ext uri="{FF2B5EF4-FFF2-40B4-BE49-F238E27FC236}">
                <a16:creationId xmlns:a16="http://schemas.microsoft.com/office/drawing/2014/main" id="{155205B2-D633-4389-AB10-EC2A1C4156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962" y="1412875"/>
            <a:ext cx="5579885" cy="4895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18F20C-DF5A-419B-A2ED-7F67E6DE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Rechteck Schutz Inhalt" hidden="1">
            <a:extLst>
              <a:ext uri="{FF2B5EF4-FFF2-40B4-BE49-F238E27FC236}">
                <a16:creationId xmlns:a16="http://schemas.microsoft.com/office/drawing/2014/main" id="{B304C97C-A815-4951-97E1-8C8884446012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Rechteck Foliennummernplatzhalter Schutz" hidden="1">
            <a:extLst>
              <a:ext uri="{FF2B5EF4-FFF2-40B4-BE49-F238E27FC236}">
                <a16:creationId xmlns:a16="http://schemas.microsoft.com/office/drawing/2014/main" id="{1DF5FF22-E917-43BC-90CF-14716C8F41AD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Rechteck Logoschutz" hidden="1">
            <a:extLst>
              <a:ext uri="{FF2B5EF4-FFF2-40B4-BE49-F238E27FC236}">
                <a16:creationId xmlns:a16="http://schemas.microsoft.com/office/drawing/2014/main" id="{F3574DA9-6B83-4CCF-961F-00E7DB4EEA25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Rechteck Layoutschutz Quellenangaben" hidden="1">
            <a:extLst>
              <a:ext uri="{FF2B5EF4-FFF2-40B4-BE49-F238E27FC236}">
                <a16:creationId xmlns:a16="http://schemas.microsoft.com/office/drawing/2014/main" id="{301BA4FD-0535-4775-AE38-4C1566183AAF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334963" y="6499873"/>
            <a:ext cx="10525696" cy="180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Rechteck Layoutschutz Subheadline" hidden="1">
            <a:extLst>
              <a:ext uri="{FF2B5EF4-FFF2-40B4-BE49-F238E27FC236}">
                <a16:creationId xmlns:a16="http://schemas.microsoft.com/office/drawing/2014/main" id="{ABB7A575-D8F5-4D30-A5BC-1DD8CDE2C170}"/>
              </a:ext>
            </a:extLst>
          </p:cNvPr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334963" y="641349"/>
            <a:ext cx="9721478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B63B20-18CF-4409-ABEB-E391A10A677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3DC452-39FF-470F-9815-24A30A6EA8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60C7DA-6734-4C1E-B03B-716178FD96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7659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re Spalte">
            <a:extLst>
              <a:ext uri="{FF2B5EF4-FFF2-40B4-BE49-F238E27FC236}">
                <a16:creationId xmlns:a16="http://schemas.microsoft.com/office/drawing/2014/main" id="{DC37DACF-57FD-4A5E-BCE8-48D01414A78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4961" y="1412875"/>
            <a:ext cx="5580001" cy="4895849"/>
          </a:xfrm>
          <a:solidFill>
            <a:srgbClr val="DEDEDE"/>
          </a:solidFill>
        </p:spPr>
        <p:txBody>
          <a:bodyPr tIns="0" bIns="90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Inhaltsplatzhalter li Spalte">
            <a:extLst>
              <a:ext uri="{FF2B5EF4-FFF2-40B4-BE49-F238E27FC236}">
                <a16:creationId xmlns:a16="http://schemas.microsoft.com/office/drawing/2014/main" id="{76E13B50-D921-48E5-9CFF-9371D678D03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34963" y="1412875"/>
            <a:ext cx="5580000" cy="4895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8510AC-05E5-4FE6-BDFE-2AD8BFC4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Rechteck Schutz Inhalt" hidden="1">
            <a:extLst>
              <a:ext uri="{FF2B5EF4-FFF2-40B4-BE49-F238E27FC236}">
                <a16:creationId xmlns:a16="http://schemas.microsoft.com/office/drawing/2014/main" id="{F5AC910E-25F4-49A3-80F0-97CAFC2C30CC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Rechteck Foliennummernplatzhalter Schutz" hidden="1">
            <a:extLst>
              <a:ext uri="{FF2B5EF4-FFF2-40B4-BE49-F238E27FC236}">
                <a16:creationId xmlns:a16="http://schemas.microsoft.com/office/drawing/2014/main" id="{21451F2A-C9ED-436B-89FA-0481313F9777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Rechteck Logoschutz" hidden="1">
            <a:extLst>
              <a:ext uri="{FF2B5EF4-FFF2-40B4-BE49-F238E27FC236}">
                <a16:creationId xmlns:a16="http://schemas.microsoft.com/office/drawing/2014/main" id="{A64FDFA4-6C0B-4394-BAF5-76FD45CAD992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Rechteck Layoutschutz Quellenangaben" hidden="1">
            <a:extLst>
              <a:ext uri="{FF2B5EF4-FFF2-40B4-BE49-F238E27FC236}">
                <a16:creationId xmlns:a16="http://schemas.microsoft.com/office/drawing/2014/main" id="{D0F4BB83-9523-4347-BD0D-B643E850550C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334963" y="6499873"/>
            <a:ext cx="10525696" cy="180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Rechteck Layoutschutz Subheadline" hidden="1">
            <a:extLst>
              <a:ext uri="{FF2B5EF4-FFF2-40B4-BE49-F238E27FC236}">
                <a16:creationId xmlns:a16="http://schemas.microsoft.com/office/drawing/2014/main" id="{723962D2-040C-41F5-9A23-1FE4B7BCD5C1}"/>
              </a:ext>
            </a:extLst>
          </p:cNvPr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334963" y="641349"/>
            <a:ext cx="9721478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3928D9-8FC4-4842-887D-009659E1E24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A069B3D-BFBA-4AAA-B9A5-EFD2F039DB5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EA98EF3-932D-435D-A2DD-56260082FA0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51464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li Bild randabf">
            <a:extLst>
              <a:ext uri="{FF2B5EF4-FFF2-40B4-BE49-F238E27FC236}">
                <a16:creationId xmlns:a16="http://schemas.microsoft.com/office/drawing/2014/main" id="{B2C16691-D662-4FCC-A9A3-321793A0C6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-1" y="0"/>
            <a:ext cx="5916613" cy="6857998"/>
          </a:xfrm>
          <a:solidFill>
            <a:srgbClr val="DEDEDE"/>
          </a:solidFill>
        </p:spPr>
        <p:txBody>
          <a:bodyPr bIns="864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Inhaltsplatzhalter rechts">
            <a:extLst>
              <a:ext uri="{FF2B5EF4-FFF2-40B4-BE49-F238E27FC236}">
                <a16:creationId xmlns:a16="http://schemas.microsoft.com/office/drawing/2014/main" id="{259063DF-6F74-40D9-9598-AEC299E4BCE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5388" y="1700808"/>
            <a:ext cx="5580000" cy="4607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itel 2 rechte Spalte">
            <a:extLst>
              <a:ext uri="{FF2B5EF4-FFF2-40B4-BE49-F238E27FC236}">
                <a16:creationId xmlns:a16="http://schemas.microsoft.com/office/drawing/2014/main" id="{20DEC699-E841-42A9-9311-F99E96F9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580" y="1034832"/>
            <a:ext cx="5577458" cy="378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Rechteck Schutz Inhalt rechts" hidden="1">
            <a:extLst>
              <a:ext uri="{FF2B5EF4-FFF2-40B4-BE49-F238E27FC236}">
                <a16:creationId xmlns:a16="http://schemas.microsoft.com/office/drawing/2014/main" id="{BC214BAA-D082-4395-8ECE-599781B94D3A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6274963" y="1412875"/>
            <a:ext cx="558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Rechteck Foliennummernplatzhalter Schutz" hidden="1">
            <a:extLst>
              <a:ext uri="{FF2B5EF4-FFF2-40B4-BE49-F238E27FC236}">
                <a16:creationId xmlns:a16="http://schemas.microsoft.com/office/drawing/2014/main" id="{7762ACBD-E5F9-4071-976F-874F13EE44A3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Rechteck Logoschutz" hidden="1">
            <a:extLst>
              <a:ext uri="{FF2B5EF4-FFF2-40B4-BE49-F238E27FC236}">
                <a16:creationId xmlns:a16="http://schemas.microsoft.com/office/drawing/2014/main" id="{6DA00496-5165-46E8-BDFD-6723DA21CDD2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5AE2C7-D64B-4EF2-8577-178E9503DF6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C36D6B-91F5-4A10-A5D4-500BD0AED44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3BA8A-87FA-4BDD-BEB7-87ED39EDC93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7966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Bild |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1">
            <a:extLst>
              <a:ext uri="{FF2B5EF4-FFF2-40B4-BE49-F238E27FC236}">
                <a16:creationId xmlns:a16="http://schemas.microsoft.com/office/drawing/2014/main" id="{8E5CE0B4-025F-4E40-AC65-5F4E6FD4D72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3" name="Fußzeilenplatzhalter 2" hidden="1">
            <a:extLst>
              <a:ext uri="{FF2B5EF4-FFF2-40B4-BE49-F238E27FC236}">
                <a16:creationId xmlns:a16="http://schemas.microsoft.com/office/drawing/2014/main" id="{2639A5D1-45B2-4F05-B87E-1B92084CAAE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Fragen zum finalen Master</a:t>
            </a:r>
            <a:endParaRPr lang="de-DE" dirty="0"/>
          </a:p>
        </p:txBody>
      </p:sp>
      <p:sp>
        <p:nvSpPr>
          <p:cNvPr id="12" name="Rechteck 11" hidden="1">
            <a:extLst>
              <a:ext uri="{FF2B5EF4-FFF2-40B4-BE49-F238E27FC236}">
                <a16:creationId xmlns:a16="http://schemas.microsoft.com/office/drawing/2014/main" id="{60C223F7-4C22-43C5-A511-EAC24D155ED1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E513836-6B3D-4DA1-8F02-AC00769D0B66}"/>
              </a:ext>
            </a:extLst>
          </p:cNvPr>
          <p:cNvGrpSpPr/>
          <p:nvPr/>
        </p:nvGrpSpPr>
        <p:grpSpPr bwMode="gray">
          <a:xfrm>
            <a:off x="-168696" y="1412776"/>
            <a:ext cx="72008" cy="5264249"/>
            <a:chOff x="-456752" y="1412776"/>
            <a:chExt cx="216024" cy="5264249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19AC22A-EB55-48FB-B57B-A613EB52A40F}"/>
                </a:ext>
              </a:extLst>
            </p:cNvPr>
            <p:cNvCxnSpPr/>
            <p:nvPr userDrawn="1"/>
          </p:nvCxnSpPr>
          <p:spPr bwMode="gray">
            <a:xfrm>
              <a:off x="-456728" y="6309000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7116C28F-05DC-4D77-8339-186AE7E52B25}"/>
                </a:ext>
              </a:extLst>
            </p:cNvPr>
            <p:cNvCxnSpPr/>
            <p:nvPr userDrawn="1"/>
          </p:nvCxnSpPr>
          <p:spPr bwMode="gray">
            <a:xfrm>
              <a:off x="-456752" y="1412776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034472-479B-4247-A71B-5D127B38578B}"/>
                </a:ext>
              </a:extLst>
            </p:cNvPr>
            <p:cNvCxnSpPr/>
            <p:nvPr userDrawn="1"/>
          </p:nvCxnSpPr>
          <p:spPr bwMode="gray">
            <a:xfrm>
              <a:off x="-456752" y="6677025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8FC3A9A-AE42-4EC1-AC31-8440B3C66B56}"/>
              </a:ext>
            </a:extLst>
          </p:cNvPr>
          <p:cNvGrpSpPr/>
          <p:nvPr/>
        </p:nvGrpSpPr>
        <p:grpSpPr bwMode="gray">
          <a:xfrm>
            <a:off x="336000" y="-171400"/>
            <a:ext cx="11520000" cy="72000"/>
            <a:chOff x="336000" y="-243408"/>
            <a:chExt cx="11520000" cy="216000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73751B1-34D3-4B36-9FA4-3814DEC93909}"/>
                </a:ext>
              </a:extLst>
            </p:cNvPr>
            <p:cNvCxnSpPr/>
            <p:nvPr userDrawn="1"/>
          </p:nvCxnSpPr>
          <p:spPr bwMode="gray">
            <a:xfrm>
              <a:off x="33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6188E667-2255-4633-BA43-1E9C697A4BBA}"/>
                </a:ext>
              </a:extLst>
            </p:cNvPr>
            <p:cNvCxnSpPr/>
            <p:nvPr userDrawn="1"/>
          </p:nvCxnSpPr>
          <p:spPr bwMode="gray">
            <a:xfrm>
              <a:off x="393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0A214D58-5C95-4DD7-BF5D-5E9C2F4B099D}"/>
                </a:ext>
              </a:extLst>
            </p:cNvPr>
            <p:cNvCxnSpPr/>
            <p:nvPr userDrawn="1"/>
          </p:nvCxnSpPr>
          <p:spPr bwMode="gray">
            <a:xfrm>
              <a:off x="429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E1E5C399-8221-42AB-B967-A5A6E5D8A40B}"/>
                </a:ext>
              </a:extLst>
            </p:cNvPr>
            <p:cNvCxnSpPr/>
            <p:nvPr userDrawn="1"/>
          </p:nvCxnSpPr>
          <p:spPr bwMode="gray">
            <a:xfrm>
              <a:off x="591598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77B9320C-E646-456E-AA91-B0AC366FF141}"/>
                </a:ext>
              </a:extLst>
            </p:cNvPr>
            <p:cNvCxnSpPr/>
            <p:nvPr userDrawn="1"/>
          </p:nvCxnSpPr>
          <p:spPr bwMode="gray">
            <a:xfrm>
              <a:off x="627602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B0454877-CBDA-428F-8C19-DC22C421E250}"/>
                </a:ext>
              </a:extLst>
            </p:cNvPr>
            <p:cNvCxnSpPr/>
            <p:nvPr userDrawn="1"/>
          </p:nvCxnSpPr>
          <p:spPr bwMode="gray">
            <a:xfrm>
              <a:off x="789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7DCB566-7545-4F7F-B208-94743AA5DBA9}"/>
                </a:ext>
              </a:extLst>
            </p:cNvPr>
            <p:cNvCxnSpPr/>
            <p:nvPr userDrawn="1"/>
          </p:nvCxnSpPr>
          <p:spPr bwMode="gray">
            <a:xfrm>
              <a:off x="825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6482821D-3694-4917-9EFA-F9396399A6B6}"/>
                </a:ext>
              </a:extLst>
            </p:cNvPr>
            <p:cNvCxnSpPr/>
            <p:nvPr userDrawn="1"/>
          </p:nvCxnSpPr>
          <p:spPr bwMode="gray">
            <a:xfrm>
              <a:off x="1185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CE1989C-0DB2-499E-B6C3-07D8022CFA29}"/>
                </a:ext>
              </a:extLst>
            </p:cNvPr>
            <p:cNvCxnSpPr/>
            <p:nvPr userDrawn="1"/>
          </p:nvCxnSpPr>
          <p:spPr bwMode="gray">
            <a:xfrm>
              <a:off x="2927648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A06CE61-FE17-44BD-A497-577126F59374}"/>
                </a:ext>
              </a:extLst>
            </p:cNvPr>
            <p:cNvCxnSpPr/>
            <p:nvPr userDrawn="1"/>
          </p:nvCxnSpPr>
          <p:spPr bwMode="gray">
            <a:xfrm>
              <a:off x="3287688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50519A0-C7A7-4209-B4EB-D0A0AB42B069}"/>
                </a:ext>
              </a:extLst>
            </p:cNvPr>
            <p:cNvCxnSpPr/>
            <p:nvPr userDrawn="1"/>
          </p:nvCxnSpPr>
          <p:spPr bwMode="gray">
            <a:xfrm>
              <a:off x="8904312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4EFD6FF-7690-4923-ADC1-9CB150CF025E}"/>
                </a:ext>
              </a:extLst>
            </p:cNvPr>
            <p:cNvCxnSpPr/>
            <p:nvPr userDrawn="1"/>
          </p:nvCxnSpPr>
          <p:spPr bwMode="gray">
            <a:xfrm>
              <a:off x="9264352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hteck 28" hidden="1">
            <a:extLst>
              <a:ext uri="{FF2B5EF4-FFF2-40B4-BE49-F238E27FC236}">
                <a16:creationId xmlns:a16="http://schemas.microsoft.com/office/drawing/2014/main" id="{BEC6BC84-71E3-4565-831A-2CD88356801E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0F754BFC-1327-4850-9AEA-B9C553C3AD1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04298" y="1528"/>
            <a:ext cx="5906304" cy="6857998"/>
          </a:xfrm>
          <a:solidFill>
            <a:srgbClr val="DEDEDE"/>
          </a:solidFill>
        </p:spPr>
        <p:txBody>
          <a:bodyPr tIns="1692000" bIns="0" anchor="ctr"/>
          <a:lstStyle>
            <a:lvl1pPr algn="ctr">
              <a:defRPr/>
            </a:lvl1pPr>
          </a:lstStyle>
          <a:p>
            <a:r>
              <a:rPr lang="de-DE" dirty="0"/>
              <a:t>1) Bild durch Klick</a:t>
            </a:r>
            <a:br>
              <a:rPr lang="de-DE" dirty="0"/>
            </a:br>
            <a:r>
              <a:rPr lang="de-DE" dirty="0"/>
              <a:t>auf das Icon einfügen </a:t>
            </a:r>
            <a:br>
              <a:rPr lang="de-DE" dirty="0"/>
            </a:br>
            <a:r>
              <a:rPr lang="de-DE" dirty="0"/>
              <a:t>UND</a:t>
            </a:r>
            <a:br>
              <a:rPr lang="de-DE" dirty="0"/>
            </a:br>
            <a:r>
              <a:rPr lang="de-DE" dirty="0"/>
              <a:t>2) IABG-Logo (blau oder weiß) einfügen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3616D0C6-17F9-4902-A17F-9E8EAEE6FC1C}"/>
              </a:ext>
            </a:extLst>
          </p:cNvPr>
          <p:cNvSpPr>
            <a:spLocks noGrp="1"/>
          </p:cNvSpPr>
          <p:nvPr>
            <p:ph type="sldNum" sz="quarter" idx="23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539F31F-0B6B-4DBA-BD2C-6286FA2273E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4963" y="1412875"/>
            <a:ext cx="5552740" cy="4895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Titel 3 linke Hälfte">
            <a:extLst>
              <a:ext uri="{FF2B5EF4-FFF2-40B4-BE49-F238E27FC236}">
                <a16:creationId xmlns:a16="http://schemas.microsoft.com/office/drawing/2014/main" id="{7AF1A5E1-1F6C-4049-ADCF-61F517CB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60648"/>
            <a:ext cx="5581651" cy="72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0" name="Rechteck Layoutschutz Subheadline" hidden="1">
            <a:extLst>
              <a:ext uri="{FF2B5EF4-FFF2-40B4-BE49-F238E27FC236}">
                <a16:creationId xmlns:a16="http://schemas.microsoft.com/office/drawing/2014/main" id="{18C3FE09-D0A7-4050-B963-4AFEA674DCCE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334963" y="641349"/>
            <a:ext cx="5969325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854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Spalte 3">
            <a:extLst>
              <a:ext uri="{FF2B5EF4-FFF2-40B4-BE49-F238E27FC236}">
                <a16:creationId xmlns:a16="http://schemas.microsoft.com/office/drawing/2014/main" id="{A91133C0-8074-4DF1-B195-5201432E31F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56588" y="1412875"/>
            <a:ext cx="3598374" cy="4895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8" name="Inhaltsplatzhalter Spalte 2">
            <a:extLst>
              <a:ext uri="{FF2B5EF4-FFF2-40B4-BE49-F238E27FC236}">
                <a16:creationId xmlns:a16="http://schemas.microsoft.com/office/drawing/2014/main" id="{2909DF66-4EC8-4F9F-94F2-74E1600DE77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95775" y="1412875"/>
            <a:ext cx="3600450" cy="4895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Spalte 1">
            <a:extLst>
              <a:ext uri="{FF2B5EF4-FFF2-40B4-BE49-F238E27FC236}">
                <a16:creationId xmlns:a16="http://schemas.microsoft.com/office/drawing/2014/main" id="{BB5F8BAA-5E02-4982-95C4-4F217D8C65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4963" y="1412875"/>
            <a:ext cx="3600450" cy="4895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95EDF6-6224-4A2A-9BD3-5A675E5B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Rechteck Schutz Inhalt" hidden="1">
            <a:extLst>
              <a:ext uri="{FF2B5EF4-FFF2-40B4-BE49-F238E27FC236}">
                <a16:creationId xmlns:a16="http://schemas.microsoft.com/office/drawing/2014/main" id="{C65FBF39-507F-4097-A04C-E04D3B1BFB5C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Rechteck Foliennummernplatzhalter Schutz" hidden="1">
            <a:extLst>
              <a:ext uri="{FF2B5EF4-FFF2-40B4-BE49-F238E27FC236}">
                <a16:creationId xmlns:a16="http://schemas.microsoft.com/office/drawing/2014/main" id="{94601D1C-E6BD-4A24-B6D7-5193589E4576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Rechteck Logoschutz" hidden="1">
            <a:extLst>
              <a:ext uri="{FF2B5EF4-FFF2-40B4-BE49-F238E27FC236}">
                <a16:creationId xmlns:a16="http://schemas.microsoft.com/office/drawing/2014/main" id="{2C157E00-A7E0-45FC-AAAB-18D9F7EACF86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Rechteck Layoutschutz Quellenangaben" hidden="1">
            <a:extLst>
              <a:ext uri="{FF2B5EF4-FFF2-40B4-BE49-F238E27FC236}">
                <a16:creationId xmlns:a16="http://schemas.microsoft.com/office/drawing/2014/main" id="{808BF8B4-831C-4D3A-9840-E0D9E6777F5A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334963" y="6499873"/>
            <a:ext cx="10525696" cy="180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Rechteck Layoutschutz Subheadline" hidden="1">
            <a:extLst>
              <a:ext uri="{FF2B5EF4-FFF2-40B4-BE49-F238E27FC236}">
                <a16:creationId xmlns:a16="http://schemas.microsoft.com/office/drawing/2014/main" id="{F1916FA7-C42D-418C-97B7-7663D101F1DB}"/>
              </a:ext>
            </a:extLst>
          </p:cNvPr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334963" y="641349"/>
            <a:ext cx="9721478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C622E2-A826-4584-BC49-7E8EE281544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B13F69-2D89-4E48-8CCA-FE51481583B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3EC5530-866C-4F2C-A60E-032C4BB8AD8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5835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2479">
          <p15:clr>
            <a:srgbClr val="FBAE40"/>
          </p15:clr>
        </p15:guide>
        <p15:guide id="2" pos="2706">
          <p15:clr>
            <a:srgbClr val="FBAE40"/>
          </p15:clr>
        </p15:guide>
        <p15:guide id="3" pos="4974">
          <p15:clr>
            <a:srgbClr val="FBAE40"/>
          </p15:clr>
        </p15:guide>
        <p15:guide id="4" pos="52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4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Spalte 4">
            <a:extLst>
              <a:ext uri="{FF2B5EF4-FFF2-40B4-BE49-F238E27FC236}">
                <a16:creationId xmlns:a16="http://schemas.microsoft.com/office/drawing/2014/main" id="{EF626AFC-B45B-43C5-BC7A-38591FE839B4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 bwMode="gray">
          <a:xfrm>
            <a:off x="9129159" y="1411595"/>
            <a:ext cx="2725804" cy="489713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lang="de-DE" sz="1400" b="1" kern="1200" spc="-2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noProof="0" dirty="0"/>
              <a:t>Text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None/>
              <a:tabLst/>
            </a:pPr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8" name="Inhaltsplatzhalter Spalte 3"/>
          <p:cNvSpPr>
            <a:spLocks noGrp="1"/>
          </p:cNvSpPr>
          <p:nvPr>
            <p:ph sz="half" idx="13" hasCustomPrompt="1"/>
          </p:nvPr>
        </p:nvSpPr>
        <p:spPr bwMode="gray">
          <a:xfrm>
            <a:off x="6184963" y="1412875"/>
            <a:ext cx="2764196" cy="489456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lang="de-DE" sz="1400" b="1" kern="1200" spc="-2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noProof="0" dirty="0"/>
              <a:t>Text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None/>
              <a:tabLst/>
            </a:pPr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4" name="Inhaltsplatzhalter Spalte 2"/>
          <p:cNvSpPr>
            <a:spLocks noGrp="1"/>
          </p:cNvSpPr>
          <p:nvPr>
            <p:ph sz="half" idx="2" hasCustomPrompt="1"/>
          </p:nvPr>
        </p:nvSpPr>
        <p:spPr bwMode="gray">
          <a:xfrm>
            <a:off x="3240767" y="1411594"/>
            <a:ext cx="2764196" cy="489584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lang="de-DE" sz="1400" b="1" kern="1200" spc="-2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noProof="0" dirty="0"/>
              <a:t>Text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None/>
              <a:tabLst/>
            </a:pPr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3" name="Inhaltsplatzhalter Spalte 1"/>
          <p:cNvSpPr>
            <a:spLocks noGrp="1"/>
          </p:cNvSpPr>
          <p:nvPr>
            <p:ph sz="half" idx="1" hasCustomPrompt="1"/>
          </p:nvPr>
        </p:nvSpPr>
        <p:spPr bwMode="gray">
          <a:xfrm>
            <a:off x="334963" y="1412874"/>
            <a:ext cx="2725804" cy="48958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lang="de-DE" sz="1400" b="1" kern="1200" spc="-2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noProof="0" dirty="0"/>
              <a:t>Text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None/>
              <a:tabLst/>
            </a:pPr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EFF73F16-B7A8-42B0-8DE4-0CB02EFC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Rechteck Schutz Inhalt" hidden="1">
            <a:extLst>
              <a:ext uri="{FF2B5EF4-FFF2-40B4-BE49-F238E27FC236}">
                <a16:creationId xmlns:a16="http://schemas.microsoft.com/office/drawing/2014/main" id="{F368DA8B-7257-4717-AAA0-B067DD08CBD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Rechteck Foliennummernplatzhalter Schutz" hidden="1">
            <a:extLst>
              <a:ext uri="{FF2B5EF4-FFF2-40B4-BE49-F238E27FC236}">
                <a16:creationId xmlns:a16="http://schemas.microsoft.com/office/drawing/2014/main" id="{090E72DA-29D4-446E-BD63-12844D3B2655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Rechteck Logoschutz" hidden="1">
            <a:extLst>
              <a:ext uri="{FF2B5EF4-FFF2-40B4-BE49-F238E27FC236}">
                <a16:creationId xmlns:a16="http://schemas.microsoft.com/office/drawing/2014/main" id="{B3C111A4-3799-44DF-9C03-507554BB1BFD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Rechteck Layoutschutz Quellenangaben" hidden="1">
            <a:extLst>
              <a:ext uri="{FF2B5EF4-FFF2-40B4-BE49-F238E27FC236}">
                <a16:creationId xmlns:a16="http://schemas.microsoft.com/office/drawing/2014/main" id="{6BA374F9-CD15-419E-B875-34E5652DA912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334963" y="6499873"/>
            <a:ext cx="10525696" cy="180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Rechteck Layoutschutz Subheadline" hidden="1">
            <a:extLst>
              <a:ext uri="{FF2B5EF4-FFF2-40B4-BE49-F238E27FC236}">
                <a16:creationId xmlns:a16="http://schemas.microsoft.com/office/drawing/2014/main" id="{4C9E29CE-F4BE-420B-BFED-57612F883047}"/>
              </a:ext>
            </a:extLst>
          </p:cNvPr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334963" y="641349"/>
            <a:ext cx="9721478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9372B1-FD61-47B8-9608-6F11C2D5BE35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1C2B0D7-567E-4B34-BB90-3D53A377ABF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F1B8EE37-EF5E-4ED6-8CDA-D7755D78035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075567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nhaltsplatzhalter Spalte 5">
            <a:extLst>
              <a:ext uri="{FF2B5EF4-FFF2-40B4-BE49-F238E27FC236}">
                <a16:creationId xmlns:a16="http://schemas.microsoft.com/office/drawing/2014/main" id="{F5B2A384-A523-40FF-A386-1F75540481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694962" y="1412874"/>
            <a:ext cx="2160000" cy="4895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6" name="Inhaltsplatzhalter Spalte 4">
            <a:extLst>
              <a:ext uri="{FF2B5EF4-FFF2-40B4-BE49-F238E27FC236}">
                <a16:creationId xmlns:a16="http://schemas.microsoft.com/office/drawing/2014/main" id="{0118329E-2280-44F7-AA16-02ED2907382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54963" y="1412874"/>
            <a:ext cx="2160000" cy="4895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4" name="Inhaltsplatzhalter Spalte 3">
            <a:extLst>
              <a:ext uri="{FF2B5EF4-FFF2-40B4-BE49-F238E27FC236}">
                <a16:creationId xmlns:a16="http://schemas.microsoft.com/office/drawing/2014/main" id="{789E9208-6CB0-4D11-9946-83C618B3263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014962" y="1412874"/>
            <a:ext cx="2160000" cy="4895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2" name="Inhaltsplatzhalter Spalte 2">
            <a:extLst>
              <a:ext uri="{FF2B5EF4-FFF2-40B4-BE49-F238E27FC236}">
                <a16:creationId xmlns:a16="http://schemas.microsoft.com/office/drawing/2014/main" id="{113C61C5-7A32-4E89-8E71-56D813362C9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674962" y="1412874"/>
            <a:ext cx="2160000" cy="4895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0" name="Inhaltsplatzhalter Spalte 1">
            <a:extLst>
              <a:ext uri="{FF2B5EF4-FFF2-40B4-BE49-F238E27FC236}">
                <a16:creationId xmlns:a16="http://schemas.microsoft.com/office/drawing/2014/main" id="{62D1D379-D1E7-4E3C-81C2-83490069667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4963" y="1412874"/>
            <a:ext cx="2160000" cy="4895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5FA2891-095B-4CF8-9887-2C488F0F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Rechteck Schutz Inhalt" hidden="1">
            <a:extLst>
              <a:ext uri="{FF2B5EF4-FFF2-40B4-BE49-F238E27FC236}">
                <a16:creationId xmlns:a16="http://schemas.microsoft.com/office/drawing/2014/main" id="{93EE698E-C58E-4B13-879C-A029FB9B9E36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4963" y="1412875"/>
            <a:ext cx="11520000" cy="4895849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Rechteck Foliennummernplatzhalter Schutz" hidden="1">
            <a:extLst>
              <a:ext uri="{FF2B5EF4-FFF2-40B4-BE49-F238E27FC236}">
                <a16:creationId xmlns:a16="http://schemas.microsoft.com/office/drawing/2014/main" id="{1911BA39-74E1-42D2-BA59-C22782CA8F1E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1574048" y="6308724"/>
            <a:ext cx="623291" cy="540001"/>
          </a:xfrm>
          <a:prstGeom prst="rect">
            <a:avLst/>
          </a:prstGeom>
          <a:solidFill>
            <a:schemeClr val="bg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Rechteck Logoschutz" hidden="1">
            <a:extLst>
              <a:ext uri="{FF2B5EF4-FFF2-40B4-BE49-F238E27FC236}">
                <a16:creationId xmlns:a16="http://schemas.microsoft.com/office/drawing/2014/main" id="{6264C983-C09F-43E0-ABE8-EB8AE916F176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156032" y="108852"/>
            <a:ext cx="1951437" cy="871876"/>
          </a:xfrm>
          <a:prstGeom prst="rect">
            <a:avLst/>
          </a:prstGeom>
          <a:solidFill>
            <a:schemeClr val="tx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Rechteck Layoutschutz Quellenangaben" hidden="1">
            <a:extLst>
              <a:ext uri="{FF2B5EF4-FFF2-40B4-BE49-F238E27FC236}">
                <a16:creationId xmlns:a16="http://schemas.microsoft.com/office/drawing/2014/main" id="{4BEBD0B8-C4F5-4989-BAAE-14A075413ED0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334963" y="6499873"/>
            <a:ext cx="10525696" cy="180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Rechteck Layoutschutz Subheadline" hidden="1">
            <a:extLst>
              <a:ext uri="{FF2B5EF4-FFF2-40B4-BE49-F238E27FC236}">
                <a16:creationId xmlns:a16="http://schemas.microsoft.com/office/drawing/2014/main" id="{F40E6962-9C81-46F3-9D8E-25D2B3FCBA05}"/>
              </a:ext>
            </a:extLst>
          </p:cNvPr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334963" y="641349"/>
            <a:ext cx="9721478" cy="7715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F365A-0286-49B4-9FA9-44EE1DFAC86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28.03.2021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805E82-58C9-4791-8543-30CB24054A3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E309A4-F09B-4229-99DA-A04F798844B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28240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BCCF8AB6-359B-4F9C-B712-9D131080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60648"/>
            <a:ext cx="9721478" cy="7200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4B78F62-F04C-46D9-9542-96F2A6214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412875"/>
            <a:ext cx="11520000" cy="48958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 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 </a:t>
            </a:r>
          </a:p>
        </p:txBody>
      </p:sp>
      <p:grpSp>
        <p:nvGrpSpPr>
          <p:cNvPr id="25" name="Gruppieren 24"/>
          <p:cNvGrpSpPr/>
          <p:nvPr/>
        </p:nvGrpSpPr>
        <p:grpSpPr bwMode="gray">
          <a:xfrm>
            <a:off x="-168696" y="1412776"/>
            <a:ext cx="72008" cy="5264249"/>
            <a:chOff x="-456752" y="1412776"/>
            <a:chExt cx="216024" cy="5264249"/>
          </a:xfrm>
        </p:grpSpPr>
        <p:cxnSp>
          <p:nvCxnSpPr>
            <p:cNvPr id="24" name="Gerader Verbinder 23"/>
            <p:cNvCxnSpPr/>
            <p:nvPr userDrawn="1"/>
          </p:nvCxnSpPr>
          <p:spPr bwMode="gray">
            <a:xfrm>
              <a:off x="-456728" y="6309000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 userDrawn="1"/>
          </p:nvCxnSpPr>
          <p:spPr bwMode="gray">
            <a:xfrm>
              <a:off x="-456752" y="1412776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 userDrawn="1"/>
          </p:nvCxnSpPr>
          <p:spPr bwMode="gray">
            <a:xfrm>
              <a:off x="-456752" y="6677025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Grafik IABG Logo">
            <a:extLst>
              <a:ext uri="{FF2B5EF4-FFF2-40B4-BE49-F238E27FC236}">
                <a16:creationId xmlns:a16="http://schemas.microsoft.com/office/drawing/2014/main" id="{4FF45CF2-8E41-4A67-8640-BEC99FA9904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 bwMode="gray">
          <a:xfrm>
            <a:off x="10459627" y="189178"/>
            <a:ext cx="1399411" cy="431750"/>
          </a:xfrm>
          <a:prstGeom prst="rect">
            <a:avLst/>
          </a:prstGeom>
        </p:spPr>
      </p:pic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1A192F8-BD12-4FF4-8EB7-64618E1A9B8A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1"/>
            </p:custDataLst>
          </p:nvPr>
        </p:nvSpPr>
        <p:spPr>
          <a:xfrm>
            <a:off x="11676119" y="6516976"/>
            <a:ext cx="431350" cy="224024"/>
          </a:xfrm>
          <a:prstGeom prst="rect">
            <a:avLst/>
          </a:prstGeom>
        </p:spPr>
        <p:txBody>
          <a:bodyPr vert="horz" wrap="none" lIns="0" tIns="0" rIns="0" bIns="28800" rtlCol="0" anchor="ctr"/>
          <a:lstStyle>
            <a:lvl1pPr algn="r"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fld id="{7DAD0365-2171-4C31-BFAE-8543454DC8C2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30" name="Datumsplatzhalter 7">
            <a:extLst>
              <a:ext uri="{FF2B5EF4-FFF2-40B4-BE49-F238E27FC236}">
                <a16:creationId xmlns:a16="http://schemas.microsoft.com/office/drawing/2014/main" id="{D0C22E52-E979-459C-8205-AD6442D21288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 rot="16200000">
            <a:off x="11765471" y="5966724"/>
            <a:ext cx="540000" cy="144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50" spc="-30" baseline="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de-DE" dirty="0"/>
              <a:t>28.03.2021</a:t>
            </a:r>
          </a:p>
        </p:txBody>
      </p:sp>
      <p:sp>
        <p:nvSpPr>
          <p:cNvPr id="31" name="Fußzeilenplatzhalter 3">
            <a:extLst>
              <a:ext uri="{FF2B5EF4-FFF2-40B4-BE49-F238E27FC236}">
                <a16:creationId xmlns:a16="http://schemas.microsoft.com/office/drawing/2014/main" id="{0BA1D36E-7B65-4133-8320-AA1BCBCD3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9911462" y="3464866"/>
            <a:ext cx="4248000" cy="1440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50">
                <a:solidFill>
                  <a:schemeClr val="accent5"/>
                </a:solidFill>
                <a:latin typeface="+mn-lt"/>
              </a:defRPr>
            </a:lvl1pPr>
          </a:lstStyle>
          <a:p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37CC1EF-7E07-40EB-A9D9-E9DB7F985E6C}"/>
              </a:ext>
            </a:extLst>
          </p:cNvPr>
          <p:cNvGrpSpPr/>
          <p:nvPr/>
        </p:nvGrpSpPr>
        <p:grpSpPr bwMode="gray">
          <a:xfrm>
            <a:off x="336000" y="-171400"/>
            <a:ext cx="11520000" cy="72000"/>
            <a:chOff x="336000" y="-243408"/>
            <a:chExt cx="11520000" cy="216000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2074704B-4C82-43C7-9839-CEEE7E71E879}"/>
                </a:ext>
              </a:extLst>
            </p:cNvPr>
            <p:cNvCxnSpPr/>
            <p:nvPr userDrawn="1"/>
          </p:nvCxnSpPr>
          <p:spPr bwMode="gray">
            <a:xfrm>
              <a:off x="33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77783252-F499-4B63-9664-9E612F0191C3}"/>
                </a:ext>
              </a:extLst>
            </p:cNvPr>
            <p:cNvCxnSpPr/>
            <p:nvPr userDrawn="1"/>
          </p:nvCxnSpPr>
          <p:spPr bwMode="gray">
            <a:xfrm>
              <a:off x="393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A1A63A31-3630-4160-B3C2-2F6033EE359C}"/>
                </a:ext>
              </a:extLst>
            </p:cNvPr>
            <p:cNvCxnSpPr/>
            <p:nvPr userDrawn="1"/>
          </p:nvCxnSpPr>
          <p:spPr bwMode="gray">
            <a:xfrm>
              <a:off x="429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AB341B68-F33B-4E13-BFB5-DF49FBC2BA21}"/>
                </a:ext>
              </a:extLst>
            </p:cNvPr>
            <p:cNvCxnSpPr/>
            <p:nvPr userDrawn="1"/>
          </p:nvCxnSpPr>
          <p:spPr bwMode="gray">
            <a:xfrm>
              <a:off x="591598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CA1610C1-B508-4849-89DD-7B04B7067CC3}"/>
                </a:ext>
              </a:extLst>
            </p:cNvPr>
            <p:cNvCxnSpPr/>
            <p:nvPr userDrawn="1"/>
          </p:nvCxnSpPr>
          <p:spPr bwMode="gray">
            <a:xfrm>
              <a:off x="627602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7564591A-0793-44B6-90BE-7EE6D142D562}"/>
                </a:ext>
              </a:extLst>
            </p:cNvPr>
            <p:cNvCxnSpPr/>
            <p:nvPr userDrawn="1"/>
          </p:nvCxnSpPr>
          <p:spPr bwMode="gray">
            <a:xfrm>
              <a:off x="789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351A4DF-3D09-4342-AC35-47BFF2F09C18}"/>
                </a:ext>
              </a:extLst>
            </p:cNvPr>
            <p:cNvCxnSpPr/>
            <p:nvPr userDrawn="1"/>
          </p:nvCxnSpPr>
          <p:spPr bwMode="gray">
            <a:xfrm>
              <a:off x="825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B32EFCA-48DC-4673-A649-4437FE7BF30A}"/>
                </a:ext>
              </a:extLst>
            </p:cNvPr>
            <p:cNvCxnSpPr/>
            <p:nvPr userDrawn="1"/>
          </p:nvCxnSpPr>
          <p:spPr bwMode="gray">
            <a:xfrm>
              <a:off x="11856000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11904F17-22CA-4440-9AE7-AEB8D8922BBD}"/>
                </a:ext>
              </a:extLst>
            </p:cNvPr>
            <p:cNvCxnSpPr/>
            <p:nvPr userDrawn="1"/>
          </p:nvCxnSpPr>
          <p:spPr bwMode="gray">
            <a:xfrm>
              <a:off x="2927648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592D2FFD-8E0C-4CE4-B110-CF79252A1AE9}"/>
                </a:ext>
              </a:extLst>
            </p:cNvPr>
            <p:cNvCxnSpPr/>
            <p:nvPr userDrawn="1"/>
          </p:nvCxnSpPr>
          <p:spPr bwMode="gray">
            <a:xfrm>
              <a:off x="3287688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0602D37D-9EE0-45A4-9A9B-00101E07DFA2}"/>
                </a:ext>
              </a:extLst>
            </p:cNvPr>
            <p:cNvCxnSpPr/>
            <p:nvPr userDrawn="1"/>
          </p:nvCxnSpPr>
          <p:spPr bwMode="gray">
            <a:xfrm>
              <a:off x="8904312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89B0368-DBAE-4FD0-9E9A-25154D37514C}"/>
                </a:ext>
              </a:extLst>
            </p:cNvPr>
            <p:cNvCxnSpPr/>
            <p:nvPr userDrawn="1"/>
          </p:nvCxnSpPr>
          <p:spPr bwMode="gray">
            <a:xfrm>
              <a:off x="9264352" y="-243408"/>
              <a:ext cx="0" cy="21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feld 7"/>
          <p:cNvSpPr txBox="1"/>
          <p:nvPr>
            <p:custDataLst>
              <p:tags r:id="rId32"/>
            </p:custDataLst>
          </p:nvPr>
        </p:nvSpPr>
        <p:spPr bwMode="gray">
          <a:xfrm>
            <a:off x="11006136" y="6516976"/>
            <a:ext cx="652457" cy="223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e-DE"/>
            </a:defPPr>
            <a:lvl1pPr>
              <a:defRPr sz="85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©IABG 2022</a:t>
            </a:r>
            <a:endParaRPr lang="de-DE" spc="-20" baseline="0" dirty="0"/>
          </a:p>
        </p:txBody>
      </p:sp>
      <p:sp>
        <p:nvSpPr>
          <p:cNvPr id="9" name="empower - DO NOT DELETE!!!" hidden="1"/>
          <p:cNvSpPr/>
          <p:nvPr>
            <p:custDataLst>
              <p:tags r:id="rId33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1400" b="1" i="0" u="none" baseline="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0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0" r:id="rId1"/>
    <p:sldLayoutId id="2147485421" r:id="rId2"/>
    <p:sldLayoutId id="2147485422" r:id="rId3"/>
    <p:sldLayoutId id="2147485423" r:id="rId4"/>
    <p:sldLayoutId id="2147485424" r:id="rId5"/>
    <p:sldLayoutId id="2147485425" r:id="rId6"/>
    <p:sldLayoutId id="2147485426" r:id="rId7"/>
    <p:sldLayoutId id="2147485427" r:id="rId8"/>
    <p:sldLayoutId id="2147485428" r:id="rId9"/>
    <p:sldLayoutId id="2147485429" r:id="rId10"/>
    <p:sldLayoutId id="2147485430" r:id="rId11"/>
    <p:sldLayoutId id="2147485431" r:id="rId12"/>
    <p:sldLayoutId id="2147485432" r:id="rId13"/>
    <p:sldLayoutId id="2147485433" r:id="rId14"/>
    <p:sldLayoutId id="2147485434" r:id="rId15"/>
    <p:sldLayoutId id="2147485435" r:id="rId16"/>
    <p:sldLayoutId id="2147485436" r:id="rId17"/>
    <p:sldLayoutId id="2147485437" r:id="rId18"/>
    <p:sldLayoutId id="2147485438" r:id="rId19"/>
    <p:sldLayoutId id="2147485439" r:id="rId20"/>
    <p:sldLayoutId id="2147485440" r:id="rId21"/>
    <p:sldLayoutId id="2147485441" r:id="rId22"/>
    <p:sldLayoutId id="2147485442" r:id="rId23"/>
    <p:sldLayoutId id="2147485443" r:id="rId24"/>
    <p:sldLayoutId id="2147485444" r:id="rId25"/>
    <p:sldLayoutId id="2147485445" r:id="rId26"/>
    <p:sldLayoutId id="2147485446" r:id="rId27"/>
    <p:sldLayoutId id="2147485447" r:id="rId28"/>
    <p:sldLayoutId id="2147485448" r:id="rId2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400" b="0" kern="1200" cap="none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SzPct val="125000"/>
        <a:buFont typeface="Arial" panose="020B0604020202020204" pitchFamily="34" charset="0"/>
        <a:buChar char="•"/>
        <a:defRPr sz="1400" kern="1200" spc="-2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Symbol" panose="05050102010706020507" pitchFamily="18" charset="2"/>
        <a:buChar char="-"/>
        <a:defRPr sz="1400" kern="1200" spc="-2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Symbol" panose="05050102010706020507" pitchFamily="18" charset="2"/>
        <a:buChar char="-"/>
        <a:defRPr sz="1400" kern="1200" spc="-2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tx2"/>
        </a:buClr>
        <a:buSzPct val="100000"/>
        <a:buFont typeface="Symbol" panose="05050102010706020507" pitchFamily="18" charset="2"/>
        <a:buNone/>
        <a:tabLst/>
        <a:defRPr sz="1400" b="1" kern="1200" spc="-20">
          <a:solidFill>
            <a:schemeClr val="tx1"/>
          </a:solidFill>
          <a:latin typeface="+mn-lt"/>
          <a:ea typeface="+mn-ea"/>
          <a:cs typeface="+mn-cs"/>
        </a:defRPr>
      </a:lvl5pPr>
      <a:lvl6pPr marL="216000" marR="0" indent="-216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+mj-lt"/>
        <a:buAutoNum type="arabicPeriod"/>
        <a:tabLst/>
        <a:defRPr sz="1400" kern="1200" spc="-20">
          <a:solidFill>
            <a:schemeClr val="tx1"/>
          </a:solidFill>
          <a:latin typeface="+mn-lt"/>
          <a:ea typeface="+mn-ea"/>
          <a:cs typeface="+mn-cs"/>
        </a:defRPr>
      </a:lvl6pPr>
      <a:lvl7pPr marL="432000" marR="0" indent="-216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+mj-lt"/>
        <a:buAutoNum type="arabicPeriod"/>
        <a:tabLst/>
        <a:defRPr sz="1400" kern="1200" spc="-20">
          <a:solidFill>
            <a:schemeClr val="tx1"/>
          </a:solidFill>
          <a:latin typeface="+mn-lt"/>
          <a:ea typeface="+mn-ea"/>
          <a:cs typeface="+mn-cs"/>
        </a:defRPr>
      </a:lvl7pPr>
      <a:lvl8pPr marL="648000" marR="0" indent="-216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+mj-lt"/>
        <a:buAutoNum type="arabicPeriod"/>
        <a:tabLst/>
        <a:defRPr sz="1400" kern="1200" spc="-20">
          <a:solidFill>
            <a:schemeClr val="tx1"/>
          </a:solidFill>
          <a:latin typeface="+mn-lt"/>
          <a:ea typeface="+mn-ea"/>
          <a:cs typeface="+mn-cs"/>
        </a:defRPr>
      </a:lvl8pPr>
      <a:lvl9pPr marL="864000" marR="0" indent="-216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+mj-lt"/>
        <a:buAutoNum type="arabicPeriod"/>
        <a:tabLst/>
        <a:defRPr sz="1400" kern="1200" spc="-2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69">
          <p15:clr>
            <a:srgbClr val="F26B43"/>
          </p15:clr>
        </p15:guide>
        <p15:guide id="10" orient="horz" pos="2432">
          <p15:clr>
            <a:srgbClr val="F26B43"/>
          </p15:clr>
        </p15:guide>
        <p15:guide id="11" orient="horz" pos="4206">
          <p15:clr>
            <a:srgbClr val="F26B43"/>
          </p15:clr>
        </p15:guide>
        <p15:guide id="12" orient="horz" pos="890">
          <p15:clr>
            <a:srgbClr val="F26B43"/>
          </p15:clr>
        </p15:guide>
        <p15:guide id="13" orient="horz" pos="3974">
          <p15:clr>
            <a:srgbClr val="F26B43"/>
          </p15:clr>
        </p15:guide>
        <p15:guide id="23" pos="211">
          <p15:clr>
            <a:srgbClr val="F26B43"/>
          </p15:clr>
        </p15:guide>
        <p15:guide id="2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23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3FAD2A-4585-45F2-A214-4E1734FE086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7DAD0365-2171-4C31-BFAE-8543454DC8C2}" type="slidenum">
              <a:rPr lang="de-DE"/>
              <a:pPr/>
              <a:t>1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906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53EAB1C-7B2E-461A-AF6E-177D6797A2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76119" y="6516976"/>
            <a:ext cx="431350" cy="224024"/>
          </a:xfrm>
        </p:spPr>
        <p:txBody>
          <a:bodyPr/>
          <a:lstStyle/>
          <a:p>
            <a:fld id="{7DAD0365-2171-4C31-BFAE-8543454DC8C2}" type="slidenum">
              <a:rPr lang="de-DE"/>
              <a:pPr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010F47B-0363-40F4-BF73-E05655E2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01AFB1-E896-DA96-ADAD-D77B86C18766}"/>
              </a:ext>
            </a:extLst>
          </p:cNvPr>
          <p:cNvGrpSpPr/>
          <p:nvPr/>
        </p:nvGrpSpPr>
        <p:grpSpPr>
          <a:xfrm>
            <a:off x="1435768" y="2711117"/>
            <a:ext cx="7824219" cy="3010016"/>
            <a:chOff x="0" y="0"/>
            <a:chExt cx="6248351" cy="22015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07D8EF-FB2B-BAD7-6403-846F78AA2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7646" y="0"/>
              <a:ext cx="3100705" cy="220154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F7F3A9-BC56-D3D7-01CF-93AB1C9F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088005" cy="2192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10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9CF359-D239-61A4-5E63-FD5B7E8C07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BE0E26-07CE-E5C1-619A-50B750A8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9CC91-2EB0-ADB9-AB9E-843904C289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AD0365-2171-4C31-BFAE-8543454DC8C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C55AC923-98C4-8683-D73B-25CFFC5AAD60}"/>
              </a:ext>
            </a:extLst>
          </p:cNvPr>
          <p:cNvSpPr txBox="1"/>
          <p:nvPr/>
        </p:nvSpPr>
        <p:spPr>
          <a:xfrm>
            <a:off x="2973387" y="5056216"/>
            <a:ext cx="6246495" cy="38036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300"/>
              </a:spcAft>
            </a:pPr>
            <a:r>
              <a:rPr lang="en-GB" sz="900" u="sng" dirty="0">
                <a:solidFill>
                  <a:srgbClr val="3B3838"/>
                </a:solidFill>
                <a:effectLst/>
                <a:latin typeface="Segoe UI Semibold" panose="020B0702040204020203" pitchFamily="34" charset="0"/>
                <a:ea typeface="Open Sans Condensed Light"/>
                <a:cs typeface="Arial" panose="020B0604020202020204" pitchFamily="34" charset="0"/>
              </a:rPr>
              <a:t>Figure </a:t>
            </a:r>
            <a:r>
              <a:rPr lang="en-GB" sz="900" dirty="0">
                <a:solidFill>
                  <a:srgbClr val="3B3838"/>
                </a:solidFill>
                <a:effectLst/>
                <a:latin typeface="Segoe UI Semibold" panose="020B0702040204020203" pitchFamily="34" charset="0"/>
                <a:ea typeface="Open Sans Condensed Light"/>
                <a:cs typeface="Arial" panose="020B0604020202020204" pitchFamily="34" charset="0"/>
              </a:rPr>
              <a:t>2. Mean patch area (aggregated values on the left, values per pixel on the right) for the Son La region in northern Vietnam.</a:t>
            </a:r>
            <a:endParaRPr lang="en-US" sz="900" dirty="0">
              <a:solidFill>
                <a:srgbClr val="3B3838"/>
              </a:solidFill>
              <a:effectLst/>
              <a:latin typeface="Segoe UI Semibold" panose="020B0702040204020203" pitchFamily="34" charset="0"/>
              <a:ea typeface="Open Sans Condensed Ligh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782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IAAAAAAAAAAwAAAAMAAAAA/////wQASwwAAAAAAAAAAAAAIAD///////////////8AAAD////////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5VuZrCn5OhEivqGqkOBJHgFAAAAAAADAAAAAwADAAAAAQADAAEA////////BAAAAAMAEAALEIDRVK4KSU2MbtkYF9vxgA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wMAAAAAAAAAAAAACAB////////////////AAAA////////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JVuZrCn5OhEivqGqkOBJHgDRGF0YQAbAAAABExpbmtlZFNoYXBlRGF0YQAFAAAAAAACTmFtZQAZAAAATGlua2VkU2hhcGVzRGF0YVByb3BlcnR5ABBWZXJzaW9uAAAAAAAJTGFzdFdyaXRlAGsbI1Z5AQAAAAEA/////50AnQAAAAVfaWQAEAAAAAQQgNFUrgpJTYxu2RgX2/GAA0RhdGEAKgAAAAhQcmVzZW50YXRpb25TY2FubmVkRm9yTGlua2VkU2hhcGVzAAEAAk5hbWUAJAAAAExpbmtlZFNoYXBlUHJlc2VudGF0aW9uU2V0dGluZ3NEYXRhABBWZXJzaW9uAAAAAAAJTGFzdFdyaXRlAJYbI1Z5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MIO_PRESENTATION_LANGUAGE" val="10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a60cee8-ef21-4d31-a3f6-e93e9b2a39b3"/>
  <p:tag name="MIO_EKGUID" val="b4c9f6bb-b5f2-4a01-a895-cda3351ed0fd"/>
  <p:tag name="MIO_UPDATE" val="True"/>
  <p:tag name="MIO_VERSION" val="18.02.2021 08:36:39"/>
  <p:tag name="MIO_DBID" val="9086247D-1E38-485B-8F07-832FCCAE53FE"/>
  <p:tag name="MIO_LASTDOWNLOADED" val="09.06.2021 15:46:53.997"/>
  <p:tag name="MIO_OBJECTNAME" val="01 Titelseite deutsch"/>
  <p:tag name="MIO_LASTEDITORNAME" val="Evi Schust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opyright IABG;"/>
  <p:tag name="MIO_USER_INPUT_OPTIONAL" val=" "/>
  <p:tag name="MIO_USER_INPUT_TEXT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25"/>
  <p:tag name="MIO_SHOW_DATE" val="True"/>
  <p:tag name="MIO_SHOW_FOOTER" val="True"/>
  <p:tag name="MIO_SHOW_PAGENUMBER" val="True"/>
  <p:tag name="MIO_AVOID_BLANK_LAYOUT" val="True"/>
  <p:tag name="MIO_CD_LAYOUT_VALID_AREA" val="True"/>
  <p:tag name="MIO_EMBED_FONT" val="False"/>
  <p:tag name="MIO_MATCH_COLOR_SCHEME" val="True"/>
  <p:tag name="MIO_NUMBER_OF_VALID_LAYOUTS" val="29"/>
  <p:tag name="MIO_HDS" val="True"/>
  <p:tag name="MIO_SKIPVERSION" val="01.01.0001 00:00:00"/>
  <p:tag name="MIO_EKGUID" val="9731daf8-00b9-4339-899e-6ee38a188960"/>
  <p:tag name="MIO_UPDATE" val="True"/>
  <p:tag name="MIO_VERSION" val="26.01.2022 13:44:54"/>
  <p:tag name="MIO_DBID" val="9086247D-1E38-485B-8F07-832FCCAE53FE"/>
  <p:tag name="MIO_LASTDOWNLOADED" val="09.02.2022 14:31:47.552"/>
  <p:tag name="MIO_OBJECTNAME" val="iABG 16:9 Deutsch"/>
  <p:tag name="MIO_CDID" val="d30371fb-bd2b-4816-a0ce-bd6a1479ab6b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2cb7635c-76bd-4df9-a1f9-a2397f4a4f4c"/>
  <p:tag name="MIO_GUID" val="738e3577-d1f1-4e6f-8655-fb5d0bba7bbd"/>
  <p:tag name="MIO_UPDATE" val="True"/>
  <p:tag name="MIO_VERSION" val="31.03.2021 14:36:50"/>
  <p:tag name="MIO_DBID" val="9086247D-1E38-485B-8F07-832FCCAE53FE"/>
  <p:tag name="MIO_LASTDOWNLOADED" val="20.04.2021 17:05:01"/>
  <p:tag name="MIO_OBJECTNAME" val="01 IABG Logo weiß"/>
  <p:tag name="MIO_LASTEDITORNAME" val="Evi Schust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heme/theme1.xml><?xml version="1.0" encoding="utf-8"?>
<a:theme xmlns:a="http://schemas.openxmlformats.org/drawingml/2006/main" name="iABG 16:9 Deutsch">
  <a:themeElements>
    <a:clrScheme name="IABG">
      <a:dk1>
        <a:srgbClr val="424241"/>
      </a:dk1>
      <a:lt1>
        <a:sysClr val="window" lastClr="FFFFFF"/>
      </a:lt1>
      <a:dk2>
        <a:srgbClr val="EA2F40"/>
      </a:dk2>
      <a:lt2>
        <a:srgbClr val="FFB03B"/>
      </a:lt2>
      <a:accent1>
        <a:srgbClr val="004A93"/>
      </a:accent1>
      <a:accent2>
        <a:srgbClr val="74A0CE"/>
      </a:accent2>
      <a:accent3>
        <a:srgbClr val="A2CCEE"/>
      </a:accent3>
      <a:accent4>
        <a:srgbClr val="D3E5F7"/>
      </a:accent4>
      <a:accent5>
        <a:srgbClr val="B2B2B2"/>
      </a:accent5>
      <a:accent6>
        <a:srgbClr val="7F7F7F"/>
      </a:accent6>
      <a:hlink>
        <a:srgbClr val="004A93"/>
      </a:hlink>
      <a:folHlink>
        <a:srgbClr val="8C8C8C"/>
      </a:folHlink>
    </a:clrScheme>
    <a:fontScheme name="iABG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6350">
          <a:solidFill>
            <a:schemeClr val="accent1"/>
          </a:solidFill>
        </a:ln>
      </a:spPr>
      <a:bodyPr rtlCol="0" anchor="ctr"/>
      <a:lstStyle>
        <a:defPPr algn="ctr" rtl="0" eaLnBrk="0" fontAlgn="base" hangingPunct="0">
          <a:lnSpc>
            <a:spcPct val="100000"/>
          </a:lnSpc>
          <a:spcBef>
            <a:spcPct val="0"/>
          </a:spcBef>
          <a:spcAft>
            <a:spcPct val="0"/>
          </a:spcAft>
          <a:defRPr sz="1400" b="1" i="0" u="none" baseline="0" dirty="0">
            <a:solidFill>
              <a:srgbClr val="FFFFFF"/>
            </a:solidFill>
            <a:latin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marL="0" indent="0" algn="l" rtl="0" eaLnBrk="0" fontAlgn="base" hangingPunct="0">
          <a:lnSpc>
            <a:spcPct val="110000"/>
          </a:lnSpc>
          <a:spcBef>
            <a:spcPts val="0"/>
          </a:spcBef>
          <a:spcAft>
            <a:spcPts val="0"/>
          </a:spcAft>
          <a:buClr>
            <a:schemeClr val="accent1"/>
          </a:buClr>
          <a:buSzPct val="125000"/>
          <a:buFontTx/>
          <a:buNone/>
          <a:defRPr sz="1400" b="0" i="0" u="none" baseline="0" dirty="0" err="1">
            <a:solidFill>
              <a:srgbClr val="424241"/>
            </a:solidFill>
            <a:latin typeface="+mn-lt"/>
          </a:defRPr>
        </a:defPPr>
      </a:lstStyle>
    </a:txDef>
  </a:objectDefaults>
  <a:extraClrSchemeLst/>
  <a:custClrLst>
    <a:custClr name="Ampel Grün">
      <a:srgbClr val="1DC59D"/>
    </a:custClr>
    <a:custClr name="Ampel Gelb">
      <a:srgbClr val="FFB03B"/>
    </a:custClr>
    <a:custClr name="Ampel Rot">
      <a:srgbClr val="EA2F40"/>
    </a:custClr>
    <a:custClr name="Neutraler Hintergrund">
      <a:srgbClr val="F2F2F2"/>
    </a:custClr>
  </a:custClrLst>
  <a:extLst>
    <a:ext uri="{05A4C25C-085E-4340-85A3-A5531E510DB2}">
      <thm15:themeFamily xmlns:thm15="http://schemas.microsoft.com/office/thememl/2012/main" name="Default Theme.pptx" id="{2121AB92-5919-4AE8-92A6-126F1D10CB28}" vid="{5808B5B4-0C0D-47DE-BA34-3CD6F0206DD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34</Words>
  <Application>Microsoft Office PowerPoint</Application>
  <PresentationFormat>Widescreen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Semibold</vt:lpstr>
      <vt:lpstr>Symbol</vt:lpstr>
      <vt:lpstr>iABG 16:9 Deutsch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Emin Dzhaner</dc:creator>
  <cp:lastModifiedBy>Emin Dzhaner</cp:lastModifiedBy>
  <cp:revision>1</cp:revision>
  <dcterms:created xsi:type="dcterms:W3CDTF">2024-09-09T12:59:40Z</dcterms:created>
  <dcterms:modified xsi:type="dcterms:W3CDTF">2024-09-09T13:12:23Z</dcterms:modified>
</cp:coreProperties>
</file>