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1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2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7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2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7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9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18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97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33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1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EEAD-475F-4498-814A-B331F0C14D3F}" type="datetimeFigureOut">
              <a:rPr lang="de-CH" smtClean="0"/>
              <a:t>22.11.2016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7E0D-C9E2-4DCF-B41F-C703ABE29D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0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Streams in Java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(), </a:t>
            </a:r>
            <a:r>
              <a:rPr lang="de-CH" dirty="0" err="1"/>
              <a:t>flatMap</a:t>
            </a:r>
            <a:r>
              <a:rPr lang="de-CH" dirty="0"/>
              <a:t>(), </a:t>
            </a:r>
            <a:r>
              <a:rPr lang="de-CH" dirty="0" err="1"/>
              <a:t>collect</a:t>
            </a:r>
            <a:r>
              <a:rPr lang="de-CH" dirty="0"/>
              <a:t>(), </a:t>
            </a:r>
            <a:r>
              <a:rPr lang="de-CH" dirty="0" err="1"/>
              <a:t>reduce</a:t>
            </a:r>
            <a:r>
              <a:rPr lang="de-CH" dirty="0"/>
              <a:t>(), …</a:t>
            </a:r>
          </a:p>
        </p:txBody>
      </p:sp>
    </p:spTree>
    <p:extLst>
      <p:ext uri="{BB962C8B-B14F-4D97-AF65-F5344CB8AC3E}">
        <p14:creationId xmlns:p14="http://schemas.microsoft.com/office/powerpoint/2010/main" val="5420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482601" y="859366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ounded Rectangle 3"/>
          <p:cNvSpPr/>
          <p:nvPr/>
        </p:nvSpPr>
        <p:spPr>
          <a:xfrm>
            <a:off x="855132" y="643466"/>
            <a:ext cx="193886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66528" y="643466"/>
            <a:ext cx="21251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2601" y="3706796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ounded Rectangle 9"/>
          <p:cNvSpPr/>
          <p:nvPr/>
        </p:nvSpPr>
        <p:spPr>
          <a:xfrm>
            <a:off x="855132" y="2957495"/>
            <a:ext cx="1938865" cy="193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List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66528" y="2957495"/>
            <a:ext cx="2125134" cy="193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68400" y="349089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Hiking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8400" y="390364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76866" y="431639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Astronomy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56001" y="3490895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56001" y="3905178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Dancing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5132" y="1677995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map</a:t>
            </a:r>
            <a:r>
              <a:rPr lang="de-CH" dirty="0"/>
              <a:t>(</a:t>
            </a:r>
            <a:r>
              <a:rPr lang="de-CH" dirty="0" err="1"/>
              <a:t>person</a:t>
            </a:r>
            <a:r>
              <a:rPr lang="de-CH" dirty="0"/>
              <a:t> -&gt; </a:t>
            </a:r>
            <a:r>
              <a:rPr lang="de-CH" dirty="0" err="1"/>
              <a:t>person.hobbies</a:t>
            </a:r>
            <a:r>
              <a:rPr lang="de-CH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93667" y="835566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Stream&lt;Person&gt;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3667" y="3797304"/>
            <a:ext cx="28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Stream&lt;List&lt;String&gt;&gt;</a:t>
            </a:r>
          </a:p>
        </p:txBody>
      </p:sp>
    </p:spTree>
    <p:extLst>
      <p:ext uri="{BB962C8B-B14F-4D97-AF65-F5344CB8AC3E}">
        <p14:creationId xmlns:p14="http://schemas.microsoft.com/office/powerpoint/2010/main" val="3945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482601" y="859366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ounded Rectangle 3"/>
          <p:cNvSpPr/>
          <p:nvPr/>
        </p:nvSpPr>
        <p:spPr>
          <a:xfrm>
            <a:off x="855132" y="643466"/>
            <a:ext cx="193886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66528" y="643466"/>
            <a:ext cx="21251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1" y="1806598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flatMap</a:t>
            </a:r>
            <a:r>
              <a:rPr lang="de-CH" dirty="0"/>
              <a:t>(</a:t>
            </a:r>
            <a:r>
              <a:rPr lang="de-CH" dirty="0" err="1"/>
              <a:t>person</a:t>
            </a:r>
            <a:r>
              <a:rPr lang="de-CH" dirty="0"/>
              <a:t> -&gt; </a:t>
            </a:r>
            <a:r>
              <a:rPr lang="de-CH" dirty="0" err="1"/>
              <a:t>person.hobbies.stream</a:t>
            </a:r>
            <a:r>
              <a:rPr lang="de-CH" dirty="0"/>
              <a:t>())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93667" y="835566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Stream&lt;Person&gt;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82601" y="5838557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tangle 32"/>
          <p:cNvSpPr/>
          <p:nvPr/>
        </p:nvSpPr>
        <p:spPr>
          <a:xfrm>
            <a:off x="855132" y="581315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Hiking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45266" y="580469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35400" y="580469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Astronomy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25535" y="5804693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66467" y="5804691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Dancing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3667" y="5804691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Stream&lt;String&gt;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3615266" y="5085944"/>
            <a:ext cx="2793999" cy="4741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2"/>
                </a:solidFill>
              </a:rPr>
              <a:t>flatten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82601" y="3732197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ounded Rectangle 47"/>
          <p:cNvSpPr/>
          <p:nvPr/>
        </p:nvSpPr>
        <p:spPr>
          <a:xfrm>
            <a:off x="855132" y="2982896"/>
            <a:ext cx="1938865" cy="193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Stream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166528" y="2982896"/>
            <a:ext cx="2125134" cy="193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Stream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68400" y="3516297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Hiking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68400" y="3929047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76866" y="4341797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</a:rPr>
              <a:t>Astronomy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556001" y="3516296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Karate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556001" y="3930579"/>
            <a:ext cx="1337731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Dancing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93667" y="3704171"/>
            <a:ext cx="28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Stream&lt;Stream&lt;String&gt;&gt;</a:t>
            </a:r>
          </a:p>
        </p:txBody>
      </p:sp>
    </p:spTree>
    <p:extLst>
      <p:ext uri="{BB962C8B-B14F-4D97-AF65-F5344CB8AC3E}">
        <p14:creationId xmlns:p14="http://schemas.microsoft.com/office/powerpoint/2010/main" val="277398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617134" y="2346510"/>
            <a:ext cx="6544734" cy="432522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ight Arrow 71"/>
          <p:cNvSpPr/>
          <p:nvPr/>
        </p:nvSpPr>
        <p:spPr>
          <a:xfrm>
            <a:off x="541867" y="418059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tangle 72"/>
          <p:cNvSpPr/>
          <p:nvPr/>
        </p:nvSpPr>
        <p:spPr>
          <a:xfrm>
            <a:off x="914398" y="392658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404532" y="39584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94666" y="39584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Charlie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652933" y="375726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Stream&lt;String&gt;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84800" y="392658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Doris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74934" y="392658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Edward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8201" y="875254"/>
            <a:ext cx="833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collect</a:t>
            </a:r>
            <a:r>
              <a:rPr lang="de-CH" dirty="0"/>
              <a:t>(</a:t>
            </a:r>
            <a:br>
              <a:rPr lang="de-CH" dirty="0"/>
            </a:br>
            <a:r>
              <a:rPr lang="de-CH" dirty="0"/>
              <a:t>	() -&gt;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ArrayList</a:t>
            </a:r>
            <a:r>
              <a:rPr lang="de-CH" dirty="0"/>
              <a:t>&lt;&gt;(), // initial</a:t>
            </a:r>
          </a:p>
          <a:p>
            <a:r>
              <a:rPr lang="de-CH" dirty="0"/>
              <a:t>	(</a:t>
            </a:r>
            <a:r>
              <a:rPr lang="de-CH" dirty="0" err="1"/>
              <a:t>list</a:t>
            </a:r>
            <a:r>
              <a:rPr lang="de-CH" dirty="0"/>
              <a:t>, </a:t>
            </a:r>
            <a:r>
              <a:rPr lang="de-CH" dirty="0" err="1"/>
              <a:t>name</a:t>
            </a:r>
            <a:r>
              <a:rPr lang="de-CH" dirty="0"/>
              <a:t>) –&gt; </a:t>
            </a:r>
            <a:r>
              <a:rPr lang="de-CH" dirty="0" err="1"/>
              <a:t>list.add</a:t>
            </a:r>
            <a:r>
              <a:rPr lang="de-CH" dirty="0"/>
              <a:t>(</a:t>
            </a:r>
            <a:r>
              <a:rPr lang="de-CH" dirty="0" err="1"/>
              <a:t>name</a:t>
            </a:r>
            <a:r>
              <a:rPr lang="de-CH" dirty="0"/>
              <a:t>) // </a:t>
            </a:r>
            <a:r>
              <a:rPr lang="de-CH" dirty="0" err="1"/>
              <a:t>combine</a:t>
            </a:r>
            <a:endParaRPr lang="de-CH" dirty="0"/>
          </a:p>
          <a:p>
            <a:r>
              <a:rPr lang="de-CH" dirty="0"/>
              <a:t>	(list1, list2) -&gt; list1.addAll(list2)); // </a:t>
            </a:r>
            <a:r>
              <a:rPr lang="de-CH" dirty="0" err="1"/>
              <a:t>merge</a:t>
            </a:r>
            <a:endParaRPr lang="de-CH" dirty="0"/>
          </a:p>
        </p:txBody>
      </p:sp>
      <p:sp>
        <p:nvSpPr>
          <p:cNvPr id="13" name="Right Arrow 12"/>
          <p:cNvSpPr/>
          <p:nvPr/>
        </p:nvSpPr>
        <p:spPr>
          <a:xfrm>
            <a:off x="1896532" y="2515843"/>
            <a:ext cx="931334" cy="753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844801" y="2515841"/>
            <a:ext cx="1693330" cy="397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/>
              <a:t>ArrayList</a:t>
            </a:r>
            <a:endParaRPr lang="de-CH" dirty="0"/>
          </a:p>
        </p:txBody>
      </p:sp>
      <p:sp>
        <p:nvSpPr>
          <p:cNvPr id="25" name="Left Arrow 24"/>
          <p:cNvSpPr/>
          <p:nvPr/>
        </p:nvSpPr>
        <p:spPr>
          <a:xfrm>
            <a:off x="4749797" y="2515841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84" name="Rectangle 83"/>
          <p:cNvSpPr/>
          <p:nvPr/>
        </p:nvSpPr>
        <p:spPr>
          <a:xfrm>
            <a:off x="6214526" y="270634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87" name="Left Arrow 86"/>
          <p:cNvSpPr/>
          <p:nvPr/>
        </p:nvSpPr>
        <p:spPr>
          <a:xfrm>
            <a:off x="4749797" y="3268236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88" name="Rectangle 87"/>
          <p:cNvSpPr/>
          <p:nvPr/>
        </p:nvSpPr>
        <p:spPr>
          <a:xfrm>
            <a:off x="6214526" y="345873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89" name="Left Arrow 88"/>
          <p:cNvSpPr/>
          <p:nvPr/>
        </p:nvSpPr>
        <p:spPr>
          <a:xfrm>
            <a:off x="4749797" y="4020631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90" name="Rectangle 89"/>
          <p:cNvSpPr/>
          <p:nvPr/>
        </p:nvSpPr>
        <p:spPr>
          <a:xfrm>
            <a:off x="6214526" y="421113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Charlie</a:t>
            </a:r>
          </a:p>
        </p:txBody>
      </p:sp>
      <p:sp>
        <p:nvSpPr>
          <p:cNvPr id="91" name="Left Arrow 90"/>
          <p:cNvSpPr/>
          <p:nvPr/>
        </p:nvSpPr>
        <p:spPr>
          <a:xfrm>
            <a:off x="4749797" y="4801285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92" name="Rectangle 91"/>
          <p:cNvSpPr/>
          <p:nvPr/>
        </p:nvSpPr>
        <p:spPr>
          <a:xfrm>
            <a:off x="6214526" y="499178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Doris</a:t>
            </a:r>
          </a:p>
        </p:txBody>
      </p:sp>
      <p:sp>
        <p:nvSpPr>
          <p:cNvPr id="93" name="Left Arrow 92"/>
          <p:cNvSpPr/>
          <p:nvPr/>
        </p:nvSpPr>
        <p:spPr>
          <a:xfrm>
            <a:off x="4749797" y="5550479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94" name="Rectangle 93"/>
          <p:cNvSpPr/>
          <p:nvPr/>
        </p:nvSpPr>
        <p:spPr>
          <a:xfrm>
            <a:off x="6214526" y="574097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Edward</a:t>
            </a:r>
          </a:p>
        </p:txBody>
      </p:sp>
    </p:spTree>
    <p:extLst>
      <p:ext uri="{BB962C8B-B14F-4D97-AF65-F5344CB8AC3E}">
        <p14:creationId xmlns:p14="http://schemas.microsoft.com/office/powerpoint/2010/main" val="314673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988732" y="4931833"/>
            <a:ext cx="5257801" cy="1833034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tangle 38"/>
          <p:cNvSpPr/>
          <p:nvPr/>
        </p:nvSpPr>
        <p:spPr>
          <a:xfrm>
            <a:off x="6349998" y="2286000"/>
            <a:ext cx="5689600" cy="245533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tangle 37"/>
          <p:cNvSpPr/>
          <p:nvPr/>
        </p:nvSpPr>
        <p:spPr>
          <a:xfrm>
            <a:off x="127000" y="2286000"/>
            <a:ext cx="6011332" cy="2455333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ight Arrow 71"/>
          <p:cNvSpPr/>
          <p:nvPr/>
        </p:nvSpPr>
        <p:spPr>
          <a:xfrm>
            <a:off x="541867" y="638194"/>
            <a:ext cx="4919133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tangle 72"/>
          <p:cNvSpPr/>
          <p:nvPr/>
        </p:nvSpPr>
        <p:spPr>
          <a:xfrm>
            <a:off x="914398" y="612793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404532" y="612793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894666" y="612793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Charlie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965273" y="604328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Stream&lt;String&gt;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21257" y="977338"/>
            <a:ext cx="833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collect</a:t>
            </a:r>
            <a:r>
              <a:rPr lang="de-CH" dirty="0"/>
              <a:t>(</a:t>
            </a:r>
            <a:br>
              <a:rPr lang="de-CH" dirty="0"/>
            </a:br>
            <a:r>
              <a:rPr lang="de-CH" dirty="0"/>
              <a:t>	() -&gt;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ArrayList</a:t>
            </a:r>
            <a:r>
              <a:rPr lang="de-CH" dirty="0"/>
              <a:t>&lt;&gt;(), // initial</a:t>
            </a:r>
          </a:p>
          <a:p>
            <a:r>
              <a:rPr lang="de-CH" dirty="0"/>
              <a:t>	(</a:t>
            </a:r>
            <a:r>
              <a:rPr lang="de-CH" dirty="0" err="1"/>
              <a:t>list</a:t>
            </a:r>
            <a:r>
              <a:rPr lang="de-CH" dirty="0"/>
              <a:t>, </a:t>
            </a:r>
            <a:r>
              <a:rPr lang="de-CH" dirty="0" err="1"/>
              <a:t>name</a:t>
            </a:r>
            <a:r>
              <a:rPr lang="de-CH" dirty="0"/>
              <a:t>) –&gt; </a:t>
            </a:r>
            <a:r>
              <a:rPr lang="de-CH" dirty="0" err="1"/>
              <a:t>list.add</a:t>
            </a:r>
            <a:r>
              <a:rPr lang="de-CH" dirty="0"/>
              <a:t>(</a:t>
            </a:r>
            <a:r>
              <a:rPr lang="de-CH" dirty="0" err="1"/>
              <a:t>name</a:t>
            </a:r>
            <a:r>
              <a:rPr lang="de-CH" dirty="0"/>
              <a:t>) // </a:t>
            </a:r>
            <a:r>
              <a:rPr lang="de-CH" dirty="0" err="1"/>
              <a:t>combine</a:t>
            </a:r>
            <a:endParaRPr lang="de-CH" dirty="0"/>
          </a:p>
          <a:p>
            <a:r>
              <a:rPr lang="de-CH" dirty="0"/>
              <a:t>	(list1, list2) -&gt; list1.addAll(list2)); // </a:t>
            </a:r>
            <a:r>
              <a:rPr lang="de-CH" dirty="0" err="1"/>
              <a:t>merge</a:t>
            </a:r>
            <a:endParaRPr lang="de-CH" dirty="0"/>
          </a:p>
        </p:txBody>
      </p:sp>
      <p:sp>
        <p:nvSpPr>
          <p:cNvPr id="13" name="Right Arrow 12"/>
          <p:cNvSpPr/>
          <p:nvPr/>
        </p:nvSpPr>
        <p:spPr>
          <a:xfrm>
            <a:off x="287867" y="2352583"/>
            <a:ext cx="931334" cy="753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36136" y="2352581"/>
            <a:ext cx="1693330" cy="2285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/>
              <a:t>ArrayList</a:t>
            </a:r>
            <a:endParaRPr lang="de-CH" dirty="0"/>
          </a:p>
        </p:txBody>
      </p:sp>
      <p:sp>
        <p:nvSpPr>
          <p:cNvPr id="25" name="Left Arrow 24"/>
          <p:cNvSpPr/>
          <p:nvPr/>
        </p:nvSpPr>
        <p:spPr>
          <a:xfrm>
            <a:off x="3141132" y="2352581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84" name="Rectangle 83"/>
          <p:cNvSpPr/>
          <p:nvPr/>
        </p:nvSpPr>
        <p:spPr>
          <a:xfrm>
            <a:off x="4605861" y="254308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87" name="Left Arrow 86"/>
          <p:cNvSpPr/>
          <p:nvPr/>
        </p:nvSpPr>
        <p:spPr>
          <a:xfrm>
            <a:off x="3141132" y="3104976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88" name="Rectangle 87"/>
          <p:cNvSpPr/>
          <p:nvPr/>
        </p:nvSpPr>
        <p:spPr>
          <a:xfrm>
            <a:off x="4605861" y="329547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89" name="Left Arrow 88"/>
          <p:cNvSpPr/>
          <p:nvPr/>
        </p:nvSpPr>
        <p:spPr>
          <a:xfrm>
            <a:off x="3141132" y="3857371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90" name="Rectangle 89"/>
          <p:cNvSpPr/>
          <p:nvPr/>
        </p:nvSpPr>
        <p:spPr>
          <a:xfrm>
            <a:off x="4605861" y="404787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Charlie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9101670" y="2352579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23" name="Rectangle 22"/>
          <p:cNvSpPr/>
          <p:nvPr/>
        </p:nvSpPr>
        <p:spPr>
          <a:xfrm>
            <a:off x="10566399" y="254307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Doris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9101670" y="3101773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26" name="Rectangle 25"/>
          <p:cNvSpPr/>
          <p:nvPr/>
        </p:nvSpPr>
        <p:spPr>
          <a:xfrm>
            <a:off x="10566399" y="3292273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Edward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6409267" y="2352581"/>
            <a:ext cx="931334" cy="7535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initial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357536" y="2352579"/>
            <a:ext cx="1693330" cy="2285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/>
              <a:t>ArrayList</a:t>
            </a:r>
            <a:endParaRPr lang="de-CH" dirty="0"/>
          </a:p>
        </p:txBody>
      </p:sp>
      <p:sp>
        <p:nvSpPr>
          <p:cNvPr id="29" name="Rounded Rectangle 28"/>
          <p:cNvSpPr/>
          <p:nvPr/>
        </p:nvSpPr>
        <p:spPr>
          <a:xfrm>
            <a:off x="3048001" y="4990767"/>
            <a:ext cx="1693330" cy="169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/>
              <a:t>ArrayList</a:t>
            </a:r>
            <a:endParaRPr lang="de-CH" dirty="0"/>
          </a:p>
        </p:txBody>
      </p:sp>
      <p:sp>
        <p:nvSpPr>
          <p:cNvPr id="30" name="Rectangle 29"/>
          <p:cNvSpPr/>
          <p:nvPr/>
        </p:nvSpPr>
        <p:spPr>
          <a:xfrm>
            <a:off x="3251199" y="5408327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1199" y="578086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1199" y="6150144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Charlie</a:t>
            </a:r>
          </a:p>
        </p:txBody>
      </p:sp>
      <p:sp>
        <p:nvSpPr>
          <p:cNvPr id="33" name="Left Arrow 32"/>
          <p:cNvSpPr/>
          <p:nvPr/>
        </p:nvSpPr>
        <p:spPr>
          <a:xfrm>
            <a:off x="4986857" y="5031560"/>
            <a:ext cx="1286935" cy="7535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merge</a:t>
            </a:r>
            <a:endParaRPr lang="de-CH" dirty="0"/>
          </a:p>
        </p:txBody>
      </p:sp>
      <p:sp>
        <p:nvSpPr>
          <p:cNvPr id="34" name="Rounded Rectangle 33"/>
          <p:cNvSpPr/>
          <p:nvPr/>
        </p:nvSpPr>
        <p:spPr>
          <a:xfrm>
            <a:off x="6451586" y="4990767"/>
            <a:ext cx="1693330" cy="169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/>
              <a:t>ArrayList</a:t>
            </a:r>
            <a:endParaRPr lang="de-CH" dirty="0"/>
          </a:p>
        </p:txBody>
      </p:sp>
      <p:sp>
        <p:nvSpPr>
          <p:cNvPr id="35" name="Rectangle 34"/>
          <p:cNvSpPr/>
          <p:nvPr/>
        </p:nvSpPr>
        <p:spPr>
          <a:xfrm>
            <a:off x="6654784" y="5408327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Doris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4784" y="578086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Edward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1" y="164797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.parallel()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6138332" y="648868"/>
            <a:ext cx="3259673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tangle 46"/>
          <p:cNvSpPr/>
          <p:nvPr/>
        </p:nvSpPr>
        <p:spPr>
          <a:xfrm>
            <a:off x="6341538" y="609478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Doris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831672" y="61500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Edward</a:t>
            </a:r>
          </a:p>
        </p:txBody>
      </p:sp>
    </p:spTree>
    <p:extLst>
      <p:ext uri="{BB962C8B-B14F-4D97-AF65-F5344CB8AC3E}">
        <p14:creationId xmlns:p14="http://schemas.microsoft.com/office/powerpoint/2010/main" val="58414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45266" y="3793066"/>
            <a:ext cx="5901267" cy="256540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ight Arrow 7"/>
          <p:cNvSpPr/>
          <p:nvPr/>
        </p:nvSpPr>
        <p:spPr>
          <a:xfrm>
            <a:off x="482601" y="859366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ounded Rectangle 3"/>
          <p:cNvSpPr/>
          <p:nvPr/>
        </p:nvSpPr>
        <p:spPr>
          <a:xfrm>
            <a:off x="855133" y="643466"/>
            <a:ext cx="12869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45266" y="643465"/>
            <a:ext cx="12869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2601" y="2551660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855132" y="252625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45266" y="251779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35400" y="251779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1" y="1806598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map</a:t>
            </a:r>
            <a:r>
              <a:rPr lang="de-CH" dirty="0"/>
              <a:t>(</a:t>
            </a:r>
            <a:r>
              <a:rPr lang="de-CH" dirty="0" err="1"/>
              <a:t>person</a:t>
            </a:r>
            <a:r>
              <a:rPr lang="de-CH" dirty="0"/>
              <a:t> -&gt; </a:t>
            </a:r>
            <a:r>
              <a:rPr lang="de-CH" dirty="0" err="1"/>
              <a:t>BigDecimal.valueOf</a:t>
            </a:r>
            <a:r>
              <a:rPr lang="de-CH" dirty="0"/>
              <a:t>(</a:t>
            </a:r>
            <a:r>
              <a:rPr lang="de-CH" dirty="0" err="1"/>
              <a:t>person.age</a:t>
            </a:r>
            <a:r>
              <a:rPr lang="de-CH" dirty="0"/>
              <a:t>))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93667" y="835566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Stream&lt;Person&gt;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3667" y="2517794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</a:t>
            </a:r>
            <a:r>
              <a:rPr lang="de-CH" dirty="0" err="1"/>
              <a:t>BigDecimal</a:t>
            </a:r>
            <a:r>
              <a:rPr lang="de-CH" dirty="0"/>
              <a:t>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35399" y="643465"/>
            <a:ext cx="128693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25533" y="639231"/>
            <a:ext cx="128693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5534" y="2517794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1" y="3228990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reduce</a:t>
            </a:r>
            <a:r>
              <a:rPr lang="de-CH" dirty="0"/>
              <a:t>(</a:t>
            </a:r>
            <a:r>
              <a:rPr lang="de-CH" dirty="0" err="1"/>
              <a:t>BigDecimal.ZERO</a:t>
            </a:r>
            <a:r>
              <a:rPr lang="de-CH" dirty="0"/>
              <a:t>, (</a:t>
            </a:r>
            <a:r>
              <a:rPr lang="de-CH" dirty="0" err="1"/>
              <a:t>accu</a:t>
            </a:r>
            <a:r>
              <a:rPr lang="de-CH" dirty="0"/>
              <a:t>, </a:t>
            </a:r>
            <a:r>
              <a:rPr lang="de-CH" dirty="0" err="1"/>
              <a:t>value</a:t>
            </a:r>
            <a:r>
              <a:rPr lang="de-CH" dirty="0"/>
              <a:t>) -&gt; </a:t>
            </a:r>
            <a:r>
              <a:rPr lang="de-CH" dirty="0" err="1"/>
              <a:t>accu.add</a:t>
            </a:r>
            <a:r>
              <a:rPr lang="de-CH" dirty="0"/>
              <a:t>(</a:t>
            </a:r>
            <a:r>
              <a:rPr lang="de-CH" dirty="0" err="1"/>
              <a:t>value</a:t>
            </a:r>
            <a:r>
              <a:rPr lang="de-CH" dirty="0"/>
              <a:t>))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80734" y="3970854"/>
            <a:ext cx="1286934" cy="3725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35402" y="3970854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1222" y="397932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190070" y="3877198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46" name="Rectangle 45"/>
          <p:cNvSpPr/>
          <p:nvPr/>
        </p:nvSpPr>
        <p:spPr>
          <a:xfrm>
            <a:off x="2480734" y="456194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35402" y="456194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771222" y="457041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5190070" y="4468293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54" name="Rectangle 53"/>
          <p:cNvSpPr/>
          <p:nvPr/>
        </p:nvSpPr>
        <p:spPr>
          <a:xfrm>
            <a:off x="2480734" y="516413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35402" y="516413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71222" y="5172598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109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5190070" y="5070476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58" name="Rectangle 57"/>
          <p:cNvSpPr/>
          <p:nvPr/>
        </p:nvSpPr>
        <p:spPr>
          <a:xfrm>
            <a:off x="2480734" y="581184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109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35402" y="581184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71222" y="5820312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137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5190070" y="5718190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838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3032129" y="5860323"/>
            <a:ext cx="5799667" cy="57626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tangle 81"/>
          <p:cNvSpPr/>
          <p:nvPr/>
        </p:nvSpPr>
        <p:spPr>
          <a:xfrm>
            <a:off x="6290735" y="4178715"/>
            <a:ext cx="5799667" cy="116787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tangle 80"/>
          <p:cNvSpPr/>
          <p:nvPr/>
        </p:nvSpPr>
        <p:spPr>
          <a:xfrm>
            <a:off x="257175" y="4168039"/>
            <a:ext cx="5799667" cy="116787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ight Arrow 7"/>
          <p:cNvSpPr/>
          <p:nvPr/>
        </p:nvSpPr>
        <p:spPr>
          <a:xfrm>
            <a:off x="482601" y="859366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ounded Rectangle 3"/>
          <p:cNvSpPr/>
          <p:nvPr/>
        </p:nvSpPr>
        <p:spPr>
          <a:xfrm>
            <a:off x="855133" y="643466"/>
            <a:ext cx="12869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45266" y="643465"/>
            <a:ext cx="1286934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82601" y="2311630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/>
          <p:cNvSpPr/>
          <p:nvPr/>
        </p:nvSpPr>
        <p:spPr>
          <a:xfrm>
            <a:off x="855132" y="228622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45266" y="227776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1" y="1566568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.parallel()</a:t>
            </a:r>
            <a:br>
              <a:rPr lang="de-CH" dirty="0"/>
            </a:br>
            <a:r>
              <a:rPr lang="de-CH" dirty="0"/>
              <a:t>.</a:t>
            </a:r>
            <a:r>
              <a:rPr lang="de-CH" dirty="0" err="1"/>
              <a:t>map</a:t>
            </a:r>
            <a:r>
              <a:rPr lang="de-CH" dirty="0"/>
              <a:t>(</a:t>
            </a:r>
            <a:r>
              <a:rPr lang="de-CH" dirty="0" err="1"/>
              <a:t>person</a:t>
            </a:r>
            <a:r>
              <a:rPr lang="de-CH" dirty="0"/>
              <a:t> -&gt; </a:t>
            </a:r>
            <a:r>
              <a:rPr lang="de-CH" dirty="0" err="1"/>
              <a:t>BigDecimal.valueOf</a:t>
            </a:r>
            <a:r>
              <a:rPr lang="de-CH" dirty="0"/>
              <a:t>(</a:t>
            </a:r>
            <a:r>
              <a:rPr lang="de-CH" dirty="0" err="1"/>
              <a:t>person.age</a:t>
            </a:r>
            <a:r>
              <a:rPr lang="de-CH" dirty="0"/>
              <a:t>))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93667" y="835566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Stream&lt;Person&gt;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3667" y="2277764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</a:t>
            </a:r>
            <a:r>
              <a:rPr lang="de-CH" dirty="0" err="1"/>
              <a:t>BigDecimal</a:t>
            </a:r>
            <a:r>
              <a:rPr lang="de-CH" dirty="0"/>
              <a:t>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35399" y="643465"/>
            <a:ext cx="128693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25533" y="639231"/>
            <a:ext cx="1286935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1" y="3536230"/>
            <a:ext cx="83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.</a:t>
            </a:r>
            <a:r>
              <a:rPr lang="de-CH" dirty="0" err="1"/>
              <a:t>reduce</a:t>
            </a:r>
            <a:r>
              <a:rPr lang="de-CH" dirty="0"/>
              <a:t>(</a:t>
            </a:r>
            <a:r>
              <a:rPr lang="de-CH" dirty="0" err="1"/>
              <a:t>BigDecimal.ZERO</a:t>
            </a:r>
            <a:r>
              <a:rPr lang="de-CH" dirty="0"/>
              <a:t>, (</a:t>
            </a:r>
            <a:r>
              <a:rPr lang="de-CH" dirty="0" err="1"/>
              <a:t>accu</a:t>
            </a:r>
            <a:r>
              <a:rPr lang="de-CH" dirty="0"/>
              <a:t>, </a:t>
            </a:r>
            <a:r>
              <a:rPr lang="de-CH" dirty="0" err="1"/>
              <a:t>value</a:t>
            </a:r>
            <a:r>
              <a:rPr lang="de-CH" dirty="0"/>
              <a:t>) -&gt; </a:t>
            </a:r>
            <a:r>
              <a:rPr lang="de-CH" dirty="0" err="1"/>
              <a:t>accu.add</a:t>
            </a:r>
            <a:r>
              <a:rPr lang="de-CH" dirty="0"/>
              <a:t>(</a:t>
            </a:r>
            <a:r>
              <a:rPr lang="de-CH" dirty="0" err="1"/>
              <a:t>value</a:t>
            </a:r>
            <a:r>
              <a:rPr lang="de-CH" dirty="0"/>
              <a:t>))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482601" y="2973060"/>
            <a:ext cx="8111066" cy="32173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tangle 43"/>
          <p:cNvSpPr/>
          <p:nvPr/>
        </p:nvSpPr>
        <p:spPr>
          <a:xfrm>
            <a:off x="855132" y="294765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45266" y="293919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93667" y="2939194"/>
            <a:ext cx="214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Stream&lt;</a:t>
            </a:r>
            <a:r>
              <a:rPr lang="de-CH" dirty="0" err="1"/>
              <a:t>BigDecimal</a:t>
            </a:r>
            <a:r>
              <a:rPr lang="de-CH" dirty="0"/>
              <a:t>&gt;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92643" y="4274316"/>
            <a:ext cx="1286934" cy="3725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45195" y="427431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78899" y="427016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097747" y="4168039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65" name="Rectangle 64"/>
          <p:cNvSpPr/>
          <p:nvPr/>
        </p:nvSpPr>
        <p:spPr>
          <a:xfrm>
            <a:off x="392643" y="486541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5195" y="486541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78899" y="4861256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8" name="Right Arrow 67"/>
          <p:cNvSpPr/>
          <p:nvPr/>
        </p:nvSpPr>
        <p:spPr>
          <a:xfrm>
            <a:off x="3097747" y="4759134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69" name="Rectangle 68"/>
          <p:cNvSpPr/>
          <p:nvPr/>
        </p:nvSpPr>
        <p:spPr>
          <a:xfrm>
            <a:off x="6426203" y="4267756"/>
            <a:ext cx="1286934" cy="3725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8755" y="426775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712459" y="4263601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2" name="Right Arrow 71"/>
          <p:cNvSpPr/>
          <p:nvPr/>
        </p:nvSpPr>
        <p:spPr>
          <a:xfrm>
            <a:off x="9131307" y="4161479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73" name="Rectangle 72"/>
          <p:cNvSpPr/>
          <p:nvPr/>
        </p:nvSpPr>
        <p:spPr>
          <a:xfrm>
            <a:off x="6426203" y="491547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778755" y="4915469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712459" y="4911315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76" name="Right Arrow 75"/>
          <p:cNvSpPr/>
          <p:nvPr/>
        </p:nvSpPr>
        <p:spPr>
          <a:xfrm>
            <a:off x="9131307" y="4809193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  <p:sp>
        <p:nvSpPr>
          <p:cNvPr id="77" name="Rectangle 76"/>
          <p:cNvSpPr/>
          <p:nvPr/>
        </p:nvSpPr>
        <p:spPr>
          <a:xfrm>
            <a:off x="3068112" y="596660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14313" y="596660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82392" y="5966600"/>
            <a:ext cx="1286934" cy="372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137</a:t>
            </a:r>
          </a:p>
        </p:txBody>
      </p:sp>
      <p:sp>
        <p:nvSpPr>
          <p:cNvPr id="80" name="Right Arrow 79"/>
          <p:cNvSpPr/>
          <p:nvPr/>
        </p:nvSpPr>
        <p:spPr>
          <a:xfrm>
            <a:off x="5760514" y="5864478"/>
            <a:ext cx="1473200" cy="5767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combine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42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https://github.com/eobermuhlner/java-snippets</a:t>
            </a:r>
          </a:p>
        </p:txBody>
      </p:sp>
    </p:spTree>
    <p:extLst>
      <p:ext uri="{BB962C8B-B14F-4D97-AF65-F5344CB8AC3E}">
        <p14:creationId xmlns:p14="http://schemas.microsoft.com/office/powerpoint/2010/main" val="26587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Streams in Java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in Java 8</dc:title>
  <dc:creator>Obermühlner Eric</dc:creator>
  <cp:lastModifiedBy>Obermühlner Eric</cp:lastModifiedBy>
  <cp:revision>18</cp:revision>
  <dcterms:created xsi:type="dcterms:W3CDTF">2016-11-17T12:00:42Z</dcterms:created>
  <dcterms:modified xsi:type="dcterms:W3CDTF">2016-11-22T13:18:50Z</dcterms:modified>
</cp:coreProperties>
</file>