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D1B9-0A3A-4C73-A26D-976EA797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4B9FE-CD78-4D3D-A821-EF5F74AE0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1C70-6EF7-49E3-843E-406A00DB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1DB99-D46B-4357-B741-9839CD0E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4FED-3D32-4724-B53E-DE5FF06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1FCD-92E8-45B3-AA28-CA49C3CF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9E1CF-C020-447A-B472-B53930FF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8D81-3751-4573-873C-546187A9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3A641-728C-4629-B0FE-058975A7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1225-CCD0-4DD8-9BC7-3785129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CB23D-A52B-43C2-A15F-E1EFCDCAF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DB0C9-5BB7-4893-B4A3-9FC576159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795F-D705-4F43-A253-ECE028CA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F12C-1385-45E8-B877-D0C0787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AEAC-3397-411F-A0D1-B771A3BA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4370-D5B5-4509-9836-5926A5C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FAAC-6426-4CCB-9611-76EFB201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68B0-E387-4105-B7B4-AEF1D77A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6608-3FB7-4CE8-B566-A8439F89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A423-C1BD-44EC-88A0-D2892E70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BC4F-2ECA-4297-B50A-12E1B9BB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BD758-454E-40B3-99DA-990E2E0B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4C3A-2D6C-4DEB-9482-8C32B551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21E2-4BAC-433F-AD17-B6EA34AC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1DE-3225-4A27-9294-28D8CA97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4C39-3099-429B-863F-7B9A36AB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8C58-2A04-409D-BE7F-61BBCD786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7DD8-03C7-4A16-A5C7-9C3A5621F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E0E6-B0F8-45B6-924A-073BD185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56481-99C5-41A3-8B5A-34CB43E4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60958-1FCB-415B-9393-AF47F285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334-B793-4737-AFD0-5F07678D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4C94-C202-45D9-9769-49CCF5C9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91A34-029A-4FA9-9532-78374954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B0955-DD2E-44B1-9718-1501DC03E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74FBB-EED7-45F0-A452-8060D2C6E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A6A27-D885-41F5-B0CB-6A9D437D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EE80C-7F33-4F45-B504-CD5F766D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4869C-1F73-4017-A8A2-AFE86CF4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ACBF-2579-4193-817B-CF4A24BB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40016-61EE-4D96-8D66-E9BFB0F0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C52D5-727C-46A6-AFA7-8AA3E83B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B6B22-1E3E-44B5-B8BE-04D32B78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BD66A-0BD4-454A-A6E5-BEDD4C76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AE58F-8CE2-4679-B956-FF7FF251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0308-D727-4C0B-AC08-31466DD0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545A-B443-48F9-AD24-E9306195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B9A4-166F-4508-A90B-39D39FFE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5A1D2-4F2A-4EC1-8D1F-437D7994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F58B2-7BB7-47DD-8A96-10EFC69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8BA2-208D-4AC7-AEE5-98044C98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6011-8B43-4E0E-BF73-CEFC28F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FA78-C593-4637-B62A-D6781313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DABC-7124-4933-A860-8B44A3026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0E7B5-1BA5-41CD-9C5E-4169E8AF9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DA68-05F2-4051-B707-06C62ACC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2BA2-EC80-46F5-9BA1-5125D614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F5E12-4E4C-470E-A4DB-3043A2E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0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A07AF-4DBB-4D93-A007-492C9EAE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B13C-D717-4E46-90A2-05BA472B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C71B-08DF-4461-A503-7C3352CC4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CA7C-EBAE-407F-B7B8-63AD968868B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2AB7-9A78-4B65-903B-4888CDFAC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3F55-D020-486C-8292-006F16B29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AAF0-0456-4EF8-A8E6-C148B3FD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58A-2062-445A-BE2F-0B4517215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3439"/>
          </a:xfrm>
        </p:spPr>
        <p:txBody>
          <a:bodyPr>
            <a:normAutofit fontScale="90000"/>
          </a:bodyPr>
          <a:lstStyle/>
          <a:p>
            <a:r>
              <a:rPr lang="en-US" dirty="0"/>
              <a:t>HEADER 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A2BE6-07BE-4FFF-BC86-EEBEEDC9E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746D1-76E4-4AB2-A53A-583830F4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790299"/>
            <a:ext cx="9659698" cy="42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0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EDC25-95B3-4F38-B9B3-7CA96B40276E}"/>
              </a:ext>
            </a:extLst>
          </p:cNvPr>
          <p:cNvSpPr/>
          <p:nvPr/>
        </p:nvSpPr>
        <p:spPr>
          <a:xfrm>
            <a:off x="2531442" y="55826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451F2C-6994-4BB0-9F5F-CF8C221A4532}"/>
              </a:ext>
            </a:extLst>
          </p:cNvPr>
          <p:cNvCxnSpPr/>
          <p:nvPr/>
        </p:nvCxnSpPr>
        <p:spPr>
          <a:xfrm>
            <a:off x="2531442" y="31763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7FDD20-194D-4738-98AE-F882674F7CA6}"/>
              </a:ext>
            </a:extLst>
          </p:cNvPr>
          <p:cNvSpPr txBox="1"/>
          <p:nvPr/>
        </p:nvSpPr>
        <p:spPr>
          <a:xfrm>
            <a:off x="2531442" y="4745254"/>
            <a:ext cx="182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B9AC0-A504-4CE2-8EAD-74E5C784028F}"/>
              </a:ext>
            </a:extLst>
          </p:cNvPr>
          <p:cNvSpPr/>
          <p:nvPr/>
        </p:nvSpPr>
        <p:spPr>
          <a:xfrm>
            <a:off x="2531442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E8C101-62D3-4E78-AD34-71E18547CE22}"/>
              </a:ext>
            </a:extLst>
          </p:cNvPr>
          <p:cNvSpPr/>
          <p:nvPr/>
        </p:nvSpPr>
        <p:spPr>
          <a:xfrm>
            <a:off x="4762899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DBCA48-20AA-4645-BCF8-07F168DC17FB}"/>
              </a:ext>
            </a:extLst>
          </p:cNvPr>
          <p:cNvCxnSpPr>
            <a:cxnSpLocks/>
          </p:cNvCxnSpPr>
          <p:nvPr/>
        </p:nvCxnSpPr>
        <p:spPr>
          <a:xfrm>
            <a:off x="2260330" y="31763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90D053-F42B-4888-86B4-F8730DBD3D5C}"/>
              </a:ext>
            </a:extLst>
          </p:cNvPr>
          <p:cNvSpPr txBox="1"/>
          <p:nvPr/>
        </p:nvSpPr>
        <p:spPr>
          <a:xfrm>
            <a:off x="4762895" y="558265"/>
            <a:ext cx="1828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AB0FD-30EC-4B8A-B68D-C1CABC9F711A}"/>
              </a:ext>
            </a:extLst>
          </p:cNvPr>
          <p:cNvSpPr txBox="1"/>
          <p:nvPr/>
        </p:nvSpPr>
        <p:spPr>
          <a:xfrm>
            <a:off x="4761283" y="4745254"/>
            <a:ext cx="182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8625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EDC25-95B3-4F38-B9B3-7CA96B40276E}"/>
              </a:ext>
            </a:extLst>
          </p:cNvPr>
          <p:cNvSpPr/>
          <p:nvPr/>
        </p:nvSpPr>
        <p:spPr>
          <a:xfrm>
            <a:off x="2531442" y="55826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451F2C-6994-4BB0-9F5F-CF8C221A4532}"/>
              </a:ext>
            </a:extLst>
          </p:cNvPr>
          <p:cNvCxnSpPr/>
          <p:nvPr/>
        </p:nvCxnSpPr>
        <p:spPr>
          <a:xfrm>
            <a:off x="2531442" y="31763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7FDD20-194D-4738-98AE-F882674F7CA6}"/>
              </a:ext>
            </a:extLst>
          </p:cNvPr>
          <p:cNvSpPr txBox="1"/>
          <p:nvPr/>
        </p:nvSpPr>
        <p:spPr>
          <a:xfrm>
            <a:off x="2531442" y="4745254"/>
            <a:ext cx="182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B9AC0-A504-4CE2-8EAD-74E5C784028F}"/>
              </a:ext>
            </a:extLst>
          </p:cNvPr>
          <p:cNvSpPr/>
          <p:nvPr/>
        </p:nvSpPr>
        <p:spPr>
          <a:xfrm>
            <a:off x="2531442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E8C101-62D3-4E78-AD34-71E18547CE22}"/>
              </a:ext>
            </a:extLst>
          </p:cNvPr>
          <p:cNvSpPr/>
          <p:nvPr/>
        </p:nvSpPr>
        <p:spPr>
          <a:xfrm>
            <a:off x="4762899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DBCA48-20AA-4645-BCF8-07F168DC17FB}"/>
              </a:ext>
            </a:extLst>
          </p:cNvPr>
          <p:cNvCxnSpPr>
            <a:cxnSpLocks/>
          </p:cNvCxnSpPr>
          <p:nvPr/>
        </p:nvCxnSpPr>
        <p:spPr>
          <a:xfrm>
            <a:off x="2260330" y="31763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90D053-F42B-4888-86B4-F8730DBD3D5C}"/>
              </a:ext>
            </a:extLst>
          </p:cNvPr>
          <p:cNvSpPr txBox="1"/>
          <p:nvPr/>
        </p:nvSpPr>
        <p:spPr>
          <a:xfrm>
            <a:off x="4762895" y="558265"/>
            <a:ext cx="1828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AB0FD-30EC-4B8A-B68D-C1CABC9F711A}"/>
              </a:ext>
            </a:extLst>
          </p:cNvPr>
          <p:cNvSpPr txBox="1"/>
          <p:nvPr/>
        </p:nvSpPr>
        <p:spPr>
          <a:xfrm>
            <a:off x="4761283" y="4745254"/>
            <a:ext cx="182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70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EDC25-95B3-4F38-B9B3-7CA96B40276E}"/>
              </a:ext>
            </a:extLst>
          </p:cNvPr>
          <p:cNvSpPr/>
          <p:nvPr/>
        </p:nvSpPr>
        <p:spPr>
          <a:xfrm>
            <a:off x="2531442" y="55826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451F2C-6994-4BB0-9F5F-CF8C221A4532}"/>
              </a:ext>
            </a:extLst>
          </p:cNvPr>
          <p:cNvCxnSpPr/>
          <p:nvPr/>
        </p:nvCxnSpPr>
        <p:spPr>
          <a:xfrm>
            <a:off x="2531442" y="31763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7FDD20-194D-4738-98AE-F882674F7CA6}"/>
              </a:ext>
            </a:extLst>
          </p:cNvPr>
          <p:cNvSpPr txBox="1"/>
          <p:nvPr/>
        </p:nvSpPr>
        <p:spPr>
          <a:xfrm>
            <a:off x="2531442" y="4745254"/>
            <a:ext cx="182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B9AC0-A504-4CE2-8EAD-74E5C784028F}"/>
              </a:ext>
            </a:extLst>
          </p:cNvPr>
          <p:cNvSpPr/>
          <p:nvPr/>
        </p:nvSpPr>
        <p:spPr>
          <a:xfrm>
            <a:off x="2531442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E8C101-62D3-4E78-AD34-71E18547CE22}"/>
              </a:ext>
            </a:extLst>
          </p:cNvPr>
          <p:cNvSpPr/>
          <p:nvPr/>
        </p:nvSpPr>
        <p:spPr>
          <a:xfrm>
            <a:off x="4762899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DBCA48-20AA-4645-BCF8-07F168DC17FB}"/>
              </a:ext>
            </a:extLst>
          </p:cNvPr>
          <p:cNvCxnSpPr>
            <a:cxnSpLocks/>
          </p:cNvCxnSpPr>
          <p:nvPr/>
        </p:nvCxnSpPr>
        <p:spPr>
          <a:xfrm>
            <a:off x="2260330" y="31763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90D053-F42B-4888-86B4-F8730DBD3D5C}"/>
              </a:ext>
            </a:extLst>
          </p:cNvPr>
          <p:cNvSpPr txBox="1"/>
          <p:nvPr/>
        </p:nvSpPr>
        <p:spPr>
          <a:xfrm>
            <a:off x="4762895" y="558265"/>
            <a:ext cx="1828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AB0FD-30EC-4B8A-B68D-C1CABC9F711A}"/>
              </a:ext>
            </a:extLst>
          </p:cNvPr>
          <p:cNvSpPr txBox="1"/>
          <p:nvPr/>
        </p:nvSpPr>
        <p:spPr>
          <a:xfrm>
            <a:off x="4761283" y="4745254"/>
            <a:ext cx="182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309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EDC25-95B3-4F38-B9B3-7CA96B40276E}"/>
              </a:ext>
            </a:extLst>
          </p:cNvPr>
          <p:cNvSpPr/>
          <p:nvPr/>
        </p:nvSpPr>
        <p:spPr>
          <a:xfrm>
            <a:off x="2531442" y="55826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451F2C-6994-4BB0-9F5F-CF8C221A4532}"/>
              </a:ext>
            </a:extLst>
          </p:cNvPr>
          <p:cNvCxnSpPr/>
          <p:nvPr/>
        </p:nvCxnSpPr>
        <p:spPr>
          <a:xfrm>
            <a:off x="2531442" y="31763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7FDD20-194D-4738-98AE-F882674F7CA6}"/>
              </a:ext>
            </a:extLst>
          </p:cNvPr>
          <p:cNvSpPr txBox="1"/>
          <p:nvPr/>
        </p:nvSpPr>
        <p:spPr>
          <a:xfrm>
            <a:off x="2531442" y="4745254"/>
            <a:ext cx="182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B9AC0-A504-4CE2-8EAD-74E5C784028F}"/>
              </a:ext>
            </a:extLst>
          </p:cNvPr>
          <p:cNvSpPr/>
          <p:nvPr/>
        </p:nvSpPr>
        <p:spPr>
          <a:xfrm>
            <a:off x="2531442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E8C101-62D3-4E78-AD34-71E18547CE22}"/>
              </a:ext>
            </a:extLst>
          </p:cNvPr>
          <p:cNvSpPr/>
          <p:nvPr/>
        </p:nvSpPr>
        <p:spPr>
          <a:xfrm>
            <a:off x="4762899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DBCA48-20AA-4645-BCF8-07F168DC17FB}"/>
              </a:ext>
            </a:extLst>
          </p:cNvPr>
          <p:cNvCxnSpPr>
            <a:cxnSpLocks/>
          </p:cNvCxnSpPr>
          <p:nvPr/>
        </p:nvCxnSpPr>
        <p:spPr>
          <a:xfrm>
            <a:off x="2260330" y="31763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90D053-F42B-4888-86B4-F8730DBD3D5C}"/>
              </a:ext>
            </a:extLst>
          </p:cNvPr>
          <p:cNvSpPr txBox="1"/>
          <p:nvPr/>
        </p:nvSpPr>
        <p:spPr>
          <a:xfrm>
            <a:off x="4762895" y="558265"/>
            <a:ext cx="1828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AB0FD-30EC-4B8A-B68D-C1CABC9F711A}"/>
              </a:ext>
            </a:extLst>
          </p:cNvPr>
          <p:cNvSpPr txBox="1"/>
          <p:nvPr/>
        </p:nvSpPr>
        <p:spPr>
          <a:xfrm>
            <a:off x="4761283" y="4745254"/>
            <a:ext cx="182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2021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EDC25-95B3-4F38-B9B3-7CA96B40276E}"/>
              </a:ext>
            </a:extLst>
          </p:cNvPr>
          <p:cNvSpPr/>
          <p:nvPr/>
        </p:nvSpPr>
        <p:spPr>
          <a:xfrm>
            <a:off x="2531442" y="55826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451F2C-6994-4BB0-9F5F-CF8C221A4532}"/>
              </a:ext>
            </a:extLst>
          </p:cNvPr>
          <p:cNvCxnSpPr/>
          <p:nvPr/>
        </p:nvCxnSpPr>
        <p:spPr>
          <a:xfrm>
            <a:off x="2531442" y="31763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7FDD20-194D-4738-98AE-F882674F7CA6}"/>
              </a:ext>
            </a:extLst>
          </p:cNvPr>
          <p:cNvSpPr txBox="1"/>
          <p:nvPr/>
        </p:nvSpPr>
        <p:spPr>
          <a:xfrm>
            <a:off x="2531442" y="4745254"/>
            <a:ext cx="18287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SHOWING CORRELATION</a:t>
            </a:r>
          </a:p>
          <a:p>
            <a:r>
              <a:rPr lang="en-US" sz="800" dirty="0"/>
              <a:t>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B9AC0-A504-4CE2-8EAD-74E5C784028F}"/>
              </a:ext>
            </a:extLst>
          </p:cNvPr>
          <p:cNvSpPr/>
          <p:nvPr/>
        </p:nvSpPr>
        <p:spPr>
          <a:xfrm>
            <a:off x="2531442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DBCA48-20AA-4645-BCF8-07F168DC17FB}"/>
              </a:ext>
            </a:extLst>
          </p:cNvPr>
          <p:cNvCxnSpPr>
            <a:cxnSpLocks/>
          </p:cNvCxnSpPr>
          <p:nvPr/>
        </p:nvCxnSpPr>
        <p:spPr>
          <a:xfrm>
            <a:off x="2260330" y="31763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70D85-A13D-4F5E-BB2E-01ADA9A39439}"/>
              </a:ext>
            </a:extLst>
          </p:cNvPr>
          <p:cNvSpPr/>
          <p:nvPr/>
        </p:nvSpPr>
        <p:spPr>
          <a:xfrm>
            <a:off x="4483766" y="55826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5F86E-B326-47E4-A172-AE8A2814BAAC}"/>
              </a:ext>
            </a:extLst>
          </p:cNvPr>
          <p:cNvSpPr txBox="1"/>
          <p:nvPr/>
        </p:nvSpPr>
        <p:spPr>
          <a:xfrm>
            <a:off x="4483766" y="4745254"/>
            <a:ext cx="18287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SHOWING A LITTLE CORRELATION</a:t>
            </a:r>
          </a:p>
          <a:p>
            <a:r>
              <a:rPr lang="en-US" sz="800" dirty="0"/>
              <a:t>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FBA2C-3970-40ED-AB19-3689D323C9AF}"/>
              </a:ext>
            </a:extLst>
          </p:cNvPr>
          <p:cNvSpPr/>
          <p:nvPr/>
        </p:nvSpPr>
        <p:spPr>
          <a:xfrm>
            <a:off x="4483766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99F25-B4A0-4A3A-A721-560160FCB09E}"/>
              </a:ext>
            </a:extLst>
          </p:cNvPr>
          <p:cNvSpPr/>
          <p:nvPr/>
        </p:nvSpPr>
        <p:spPr>
          <a:xfrm>
            <a:off x="6436084" y="55826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73280-5FDA-4ABC-99C8-E4AC65A91283}"/>
              </a:ext>
            </a:extLst>
          </p:cNvPr>
          <p:cNvSpPr txBox="1"/>
          <p:nvPr/>
        </p:nvSpPr>
        <p:spPr>
          <a:xfrm>
            <a:off x="6436084" y="4745254"/>
            <a:ext cx="18287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SHOWING NO CORRELATION</a:t>
            </a:r>
          </a:p>
          <a:p>
            <a:r>
              <a:rPr lang="en-US" sz="800" dirty="0"/>
              <a:t>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C3DFBB-029F-4769-A4B4-7873EAA6B03E}"/>
              </a:ext>
            </a:extLst>
          </p:cNvPr>
          <p:cNvSpPr/>
          <p:nvPr/>
        </p:nvSpPr>
        <p:spPr>
          <a:xfrm>
            <a:off x="6436084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EDC25-95B3-4F38-B9B3-7CA96B40276E}"/>
              </a:ext>
            </a:extLst>
          </p:cNvPr>
          <p:cNvSpPr/>
          <p:nvPr/>
        </p:nvSpPr>
        <p:spPr>
          <a:xfrm>
            <a:off x="2531442" y="55826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451F2C-6994-4BB0-9F5F-CF8C221A4532}"/>
              </a:ext>
            </a:extLst>
          </p:cNvPr>
          <p:cNvCxnSpPr/>
          <p:nvPr/>
        </p:nvCxnSpPr>
        <p:spPr>
          <a:xfrm>
            <a:off x="2531442" y="31763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7FDD20-194D-4738-98AE-F882674F7CA6}"/>
              </a:ext>
            </a:extLst>
          </p:cNvPr>
          <p:cNvSpPr txBox="1"/>
          <p:nvPr/>
        </p:nvSpPr>
        <p:spPr>
          <a:xfrm>
            <a:off x="4483766" y="558265"/>
            <a:ext cx="18287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SHOWING CORRELATION</a:t>
            </a:r>
          </a:p>
          <a:p>
            <a:r>
              <a:rPr lang="en-US" sz="800" dirty="0"/>
              <a:t>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B9AC0-A504-4CE2-8EAD-74E5C784028F}"/>
              </a:ext>
            </a:extLst>
          </p:cNvPr>
          <p:cNvSpPr/>
          <p:nvPr/>
        </p:nvSpPr>
        <p:spPr>
          <a:xfrm>
            <a:off x="2531442" y="4745254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DBCA48-20AA-4645-BCF8-07F168DC17FB}"/>
              </a:ext>
            </a:extLst>
          </p:cNvPr>
          <p:cNvCxnSpPr>
            <a:cxnSpLocks/>
          </p:cNvCxnSpPr>
          <p:nvPr/>
        </p:nvCxnSpPr>
        <p:spPr>
          <a:xfrm>
            <a:off x="2260330" y="31763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A5F86E-B326-47E4-A172-AE8A2814BAAC}"/>
              </a:ext>
            </a:extLst>
          </p:cNvPr>
          <p:cNvSpPr txBox="1"/>
          <p:nvPr/>
        </p:nvSpPr>
        <p:spPr>
          <a:xfrm>
            <a:off x="4483766" y="4745254"/>
            <a:ext cx="18287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SHOWING A LITTLE CORRELATION</a:t>
            </a:r>
          </a:p>
          <a:p>
            <a:r>
              <a:rPr lang="en-US" sz="800" dirty="0"/>
              <a:t>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FBA2C-3970-40ED-AB19-3689D323C9AF}"/>
              </a:ext>
            </a:extLst>
          </p:cNvPr>
          <p:cNvSpPr/>
          <p:nvPr/>
        </p:nvSpPr>
        <p:spPr>
          <a:xfrm>
            <a:off x="4483766" y="272234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73280-5FDA-4ABC-99C8-E4AC65A91283}"/>
              </a:ext>
            </a:extLst>
          </p:cNvPr>
          <p:cNvSpPr txBox="1"/>
          <p:nvPr/>
        </p:nvSpPr>
        <p:spPr>
          <a:xfrm>
            <a:off x="2531448" y="2722345"/>
            <a:ext cx="18287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SHOWING NO CORRELATION</a:t>
            </a:r>
          </a:p>
          <a:p>
            <a:r>
              <a:rPr lang="en-US" sz="800" dirty="0"/>
              <a:t>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, sed do </a:t>
            </a:r>
            <a:r>
              <a:rPr lang="en-US" sz="800" dirty="0" err="1"/>
              <a:t>eiusmod</a:t>
            </a:r>
            <a:r>
              <a:rPr lang="en-US" sz="800" dirty="0"/>
              <a:t> </a:t>
            </a:r>
            <a:r>
              <a:rPr lang="en-US" sz="800" dirty="0" err="1"/>
              <a:t>tempor</a:t>
            </a:r>
            <a:r>
              <a:rPr lang="en-US" sz="800" dirty="0"/>
              <a:t> </a:t>
            </a:r>
            <a:r>
              <a:rPr lang="en-US" sz="800" dirty="0" err="1"/>
              <a:t>incididunt</a:t>
            </a:r>
            <a:r>
              <a:rPr lang="en-US" sz="800" dirty="0"/>
              <a:t>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labore</a:t>
            </a:r>
            <a:r>
              <a:rPr lang="en-US" sz="800" dirty="0"/>
              <a:t> et dolore magna </a:t>
            </a:r>
            <a:r>
              <a:rPr lang="en-US" sz="800" dirty="0" err="1"/>
              <a:t>aliqua</a:t>
            </a:r>
            <a:r>
              <a:rPr lang="en-US" sz="800" dirty="0"/>
              <a:t>. Ut </a:t>
            </a:r>
            <a:r>
              <a:rPr lang="en-US" sz="800" dirty="0" err="1"/>
              <a:t>enim</a:t>
            </a:r>
            <a:r>
              <a:rPr lang="en-US" sz="800" dirty="0"/>
              <a:t> ad minim </a:t>
            </a:r>
            <a:r>
              <a:rPr lang="en-US" sz="800" dirty="0" err="1"/>
              <a:t>veniam</a:t>
            </a:r>
            <a:r>
              <a:rPr lang="en-US" sz="800" dirty="0"/>
              <a:t>,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nostrud</a:t>
            </a:r>
            <a:r>
              <a:rPr lang="en-US" sz="800" dirty="0"/>
              <a:t> exercitation </a:t>
            </a:r>
            <a:r>
              <a:rPr lang="en-US" sz="800" dirty="0" err="1"/>
              <a:t>ullamco</a:t>
            </a:r>
            <a:r>
              <a:rPr lang="en-US" sz="800" dirty="0"/>
              <a:t> </a:t>
            </a:r>
            <a:r>
              <a:rPr lang="en-US" sz="800" dirty="0" err="1"/>
              <a:t>laboris</a:t>
            </a:r>
            <a:r>
              <a:rPr lang="en-US" sz="800" dirty="0"/>
              <a:t> nisi </a:t>
            </a:r>
            <a:r>
              <a:rPr lang="en-US" sz="800" dirty="0" err="1"/>
              <a:t>ut</a:t>
            </a:r>
            <a:r>
              <a:rPr lang="en-US" sz="800" dirty="0"/>
              <a:t> </a:t>
            </a:r>
            <a:r>
              <a:rPr lang="en-US" sz="800" dirty="0" err="1"/>
              <a:t>aliquip</a:t>
            </a:r>
            <a:r>
              <a:rPr lang="en-US" sz="800" dirty="0"/>
              <a:t> ex </a:t>
            </a:r>
            <a:r>
              <a:rPr lang="en-US" sz="800" dirty="0" err="1"/>
              <a:t>ea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  <a:r>
              <a:rPr lang="en-US" sz="800" dirty="0" err="1"/>
              <a:t>consequat</a:t>
            </a:r>
            <a:r>
              <a:rPr lang="en-US" sz="800" dirty="0"/>
              <a:t>. Duis </a:t>
            </a:r>
            <a:r>
              <a:rPr lang="en-US" sz="800" dirty="0" err="1"/>
              <a:t>aute</a:t>
            </a:r>
            <a:r>
              <a:rPr lang="en-US" sz="800" dirty="0"/>
              <a:t> </a:t>
            </a:r>
            <a:r>
              <a:rPr lang="en-US" sz="800" dirty="0" err="1"/>
              <a:t>irure</a:t>
            </a:r>
            <a:r>
              <a:rPr lang="en-US" sz="800" dirty="0"/>
              <a:t> dolor in </a:t>
            </a:r>
            <a:r>
              <a:rPr lang="en-US" sz="800" dirty="0" err="1"/>
              <a:t>reprehenderit</a:t>
            </a:r>
            <a:r>
              <a:rPr lang="en-US" sz="800" dirty="0"/>
              <a:t> in </a:t>
            </a:r>
            <a:r>
              <a:rPr lang="en-US" sz="800" dirty="0" err="1"/>
              <a:t>voluptate</a:t>
            </a:r>
            <a:r>
              <a:rPr lang="en-US" sz="800" dirty="0"/>
              <a:t> </a:t>
            </a:r>
            <a:r>
              <a:rPr lang="en-US" sz="800" dirty="0" err="1"/>
              <a:t>velit</a:t>
            </a:r>
            <a:r>
              <a:rPr lang="en-US" sz="800" dirty="0"/>
              <a:t> </a:t>
            </a:r>
            <a:r>
              <a:rPr lang="en-US" sz="800" dirty="0" err="1"/>
              <a:t>esse</a:t>
            </a:r>
            <a:r>
              <a:rPr lang="en-US" sz="800" dirty="0"/>
              <a:t> </a:t>
            </a:r>
            <a:r>
              <a:rPr lang="en-US" sz="800" dirty="0" err="1"/>
              <a:t>cillum</a:t>
            </a:r>
            <a:r>
              <a:rPr lang="en-US" sz="800" dirty="0"/>
              <a:t> dolore </a:t>
            </a:r>
            <a:r>
              <a:rPr lang="en-US" sz="800" dirty="0" err="1"/>
              <a:t>eu</a:t>
            </a:r>
            <a:r>
              <a:rPr lang="en-US" sz="800" dirty="0"/>
              <a:t> </a:t>
            </a:r>
            <a:r>
              <a:rPr lang="en-US" sz="800" dirty="0" err="1"/>
              <a:t>fugiat</a:t>
            </a:r>
            <a:r>
              <a:rPr lang="en-US" sz="800" dirty="0"/>
              <a:t> </a:t>
            </a:r>
            <a:r>
              <a:rPr lang="en-US" sz="800" dirty="0" err="1"/>
              <a:t>nulla</a:t>
            </a:r>
            <a:r>
              <a:rPr lang="en-US" sz="800" dirty="0"/>
              <a:t> </a:t>
            </a:r>
            <a:r>
              <a:rPr lang="en-US" sz="800" dirty="0" err="1"/>
              <a:t>pariatur</a:t>
            </a:r>
            <a:r>
              <a:rPr lang="en-US" sz="800" dirty="0"/>
              <a:t>. </a:t>
            </a:r>
            <a:r>
              <a:rPr lang="en-US" sz="800" dirty="0" err="1"/>
              <a:t>Excepteur</a:t>
            </a:r>
            <a:r>
              <a:rPr lang="en-US" sz="800" dirty="0"/>
              <a:t> </a:t>
            </a:r>
            <a:r>
              <a:rPr lang="en-US" sz="800" dirty="0" err="1"/>
              <a:t>sint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160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D5B37-3B66-49E7-8805-96DCCB66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1872"/>
            <a:ext cx="12192000" cy="41261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1E3AD6-49EF-4570-912B-C7106FEB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5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1113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HEADER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PROJECT NAME</dc:title>
  <dc:creator>Emeka Obianyor</dc:creator>
  <cp:lastModifiedBy>Emeka Obianyor</cp:lastModifiedBy>
  <cp:revision>5</cp:revision>
  <dcterms:created xsi:type="dcterms:W3CDTF">2020-10-18T23:35:47Z</dcterms:created>
  <dcterms:modified xsi:type="dcterms:W3CDTF">2020-10-23T02:49:16Z</dcterms:modified>
</cp:coreProperties>
</file>