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vnd.openxmlformats-officedocument.spreadsheetml.sheet" Extension="xlsx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drawingml.chart+xml" PartName="/ppt/charts/chart1.xml"/>
  <Override ContentType="application/vnd.openxmlformats-officedocument.drawingml.chart+xml" PartName="/ppt/charts/chart10.xml"/>
  <Override ContentType="application/vnd.openxmlformats-officedocument.drawingml.chart+xml" PartName="/ppt/charts/chart100.xml"/>
  <Override ContentType="application/vnd.openxmlformats-officedocument.drawingml.chart+xml" PartName="/ppt/charts/chart101.xml"/>
  <Override ContentType="application/vnd.openxmlformats-officedocument.drawingml.chart+xml" PartName="/ppt/charts/chart102.xml"/>
  <Override ContentType="application/vnd.openxmlformats-officedocument.drawingml.chart+xml" PartName="/ppt/charts/chart103.xml"/>
  <Override ContentType="application/vnd.openxmlformats-officedocument.drawingml.chart+xml" PartName="/ppt/charts/chart104.xml"/>
  <Override ContentType="application/vnd.openxmlformats-officedocument.drawingml.chart+xml" PartName="/ppt/charts/chart105.xml"/>
  <Override ContentType="application/vnd.openxmlformats-officedocument.drawingml.chart+xml" PartName="/ppt/charts/chart106.xml"/>
  <Override ContentType="application/vnd.openxmlformats-officedocument.drawingml.chart+xml" PartName="/ppt/charts/chart107.xml"/>
  <Override ContentType="application/vnd.openxmlformats-officedocument.drawingml.chart+xml" PartName="/ppt/charts/chart108.xml"/>
  <Override ContentType="application/vnd.openxmlformats-officedocument.drawingml.chart+xml" PartName="/ppt/charts/chart109.xml"/>
  <Override ContentType="application/vnd.openxmlformats-officedocument.drawingml.chart+xml" PartName="/ppt/charts/chart11.xml"/>
  <Override ContentType="application/vnd.openxmlformats-officedocument.drawingml.chart+xml" PartName="/ppt/charts/chart110.xml"/>
  <Override ContentType="application/vnd.openxmlformats-officedocument.drawingml.chart+xml" PartName="/ppt/charts/chart111.xml"/>
  <Override ContentType="application/vnd.openxmlformats-officedocument.drawingml.chart+xml" PartName="/ppt/charts/chart112.xml"/>
  <Override ContentType="application/vnd.openxmlformats-officedocument.drawingml.chart+xml" PartName="/ppt/charts/chart113.xml"/>
  <Override ContentType="application/vnd.openxmlformats-officedocument.drawingml.chart+xml" PartName="/ppt/charts/chart114.xml"/>
  <Override ContentType="application/vnd.openxmlformats-officedocument.drawingml.chart+xml" PartName="/ppt/charts/chart115.xml"/>
  <Override ContentType="application/vnd.openxmlformats-officedocument.drawingml.chart+xml" PartName="/ppt/charts/chart116.xml"/>
  <Override ContentType="application/vnd.openxmlformats-officedocument.drawingml.chart+xml" PartName="/ppt/charts/chart117.xml"/>
  <Override ContentType="application/vnd.openxmlformats-officedocument.drawingml.chart+xml" PartName="/ppt/charts/chart118.xml"/>
  <Override ContentType="application/vnd.openxmlformats-officedocument.drawingml.chart+xml" PartName="/ppt/charts/chart119.xml"/>
  <Override ContentType="application/vnd.openxmlformats-officedocument.drawingml.chart+xml" PartName="/ppt/charts/chart12.xml"/>
  <Override ContentType="application/vnd.openxmlformats-officedocument.drawingml.chart+xml" PartName="/ppt/charts/chart120.xml"/>
  <Override ContentType="application/vnd.openxmlformats-officedocument.drawingml.chart+xml" PartName="/ppt/charts/chart121.xml"/>
  <Override ContentType="application/vnd.openxmlformats-officedocument.drawingml.chart+xml" PartName="/ppt/charts/chart122.xml"/>
  <Override ContentType="application/vnd.openxmlformats-officedocument.drawingml.chart+xml" PartName="/ppt/charts/chart123.xml"/>
  <Override ContentType="application/vnd.openxmlformats-officedocument.drawingml.chart+xml" PartName="/ppt/charts/chart124.xml"/>
  <Override ContentType="application/vnd.openxmlformats-officedocument.drawingml.chart+xml" PartName="/ppt/charts/chart125.xml"/>
  <Override ContentType="application/vnd.openxmlformats-officedocument.drawingml.chart+xml" PartName="/ppt/charts/chart126.xml"/>
  <Override ContentType="application/vnd.openxmlformats-officedocument.drawingml.chart+xml" PartName="/ppt/charts/chart127.xml"/>
  <Override ContentType="application/vnd.openxmlformats-officedocument.drawingml.chart+xml" PartName="/ppt/charts/chart128.xml"/>
  <Override ContentType="application/vnd.openxmlformats-officedocument.drawingml.chart+xml" PartName="/ppt/charts/chart129.xml"/>
  <Override ContentType="application/vnd.openxmlformats-officedocument.drawingml.chart+xml" PartName="/ppt/charts/chart13.xml"/>
  <Override ContentType="application/vnd.openxmlformats-officedocument.drawingml.chart+xml" PartName="/ppt/charts/chart130.xml"/>
  <Override ContentType="application/vnd.openxmlformats-officedocument.drawingml.chart+xml" PartName="/ppt/charts/chart131.xml"/>
  <Override ContentType="application/vnd.openxmlformats-officedocument.drawingml.chart+xml" PartName="/ppt/charts/chart132.xml"/>
  <Override ContentType="application/vnd.openxmlformats-officedocument.drawingml.chart+xml" PartName="/ppt/charts/chart133.xml"/>
  <Override ContentType="application/vnd.openxmlformats-officedocument.drawingml.chart+xml" PartName="/ppt/charts/chart134.xml"/>
  <Override ContentType="application/vnd.openxmlformats-officedocument.drawingml.chart+xml" PartName="/ppt/charts/chart135.xml"/>
  <Override ContentType="application/vnd.openxmlformats-officedocument.drawingml.chart+xml" PartName="/ppt/charts/chart136.xml"/>
  <Override ContentType="application/vnd.openxmlformats-officedocument.drawingml.chart+xml" PartName="/ppt/charts/chart137.xml"/>
  <Override ContentType="application/vnd.openxmlformats-officedocument.drawingml.chart+xml" PartName="/ppt/charts/chart138.xml"/>
  <Override ContentType="application/vnd.openxmlformats-officedocument.drawingml.chart+xml" PartName="/ppt/charts/chart139.xml"/>
  <Override ContentType="application/vnd.openxmlformats-officedocument.drawingml.chart+xml" PartName="/ppt/charts/chart14.xml"/>
  <Override ContentType="application/vnd.openxmlformats-officedocument.drawingml.chart+xml" PartName="/ppt/charts/chart140.xml"/>
  <Override ContentType="application/vnd.openxmlformats-officedocument.drawingml.chart+xml" PartName="/ppt/charts/chart141.xml"/>
  <Override ContentType="application/vnd.openxmlformats-officedocument.drawingml.chart+xml" PartName="/ppt/charts/chart142.xml"/>
  <Override ContentType="application/vnd.openxmlformats-officedocument.drawingml.chart+xml" PartName="/ppt/charts/chart143.xml"/>
  <Override ContentType="application/vnd.openxmlformats-officedocument.drawingml.chart+xml" PartName="/ppt/charts/chart144.xml"/>
  <Override ContentType="application/vnd.openxmlformats-officedocument.drawingml.chart+xml" PartName="/ppt/charts/chart145.xml"/>
  <Override ContentType="application/vnd.openxmlformats-officedocument.drawingml.chart+xml" PartName="/ppt/charts/chart146.xml"/>
  <Override ContentType="application/vnd.openxmlformats-officedocument.drawingml.chart+xml" PartName="/ppt/charts/chart147.xml"/>
  <Override ContentType="application/vnd.openxmlformats-officedocument.drawingml.chart+xml" PartName="/ppt/charts/chart148.xml"/>
  <Override ContentType="application/vnd.openxmlformats-officedocument.drawingml.chart+xml" PartName="/ppt/charts/chart149.xml"/>
  <Override ContentType="application/vnd.openxmlformats-officedocument.drawingml.chart+xml" PartName="/ppt/charts/chart15.xml"/>
  <Override ContentType="application/vnd.openxmlformats-officedocument.drawingml.chart+xml" PartName="/ppt/charts/chart150.xml"/>
  <Override ContentType="application/vnd.openxmlformats-officedocument.drawingml.chart+xml" PartName="/ppt/charts/chart151.xml"/>
  <Override ContentType="application/vnd.openxmlformats-officedocument.drawingml.chart+xml" PartName="/ppt/charts/chart152.xml"/>
  <Override ContentType="application/vnd.openxmlformats-officedocument.drawingml.chart+xml" PartName="/ppt/charts/chart153.xml"/>
  <Override ContentType="application/vnd.openxmlformats-officedocument.drawingml.chart+xml" PartName="/ppt/charts/chart154.xml"/>
  <Override ContentType="application/vnd.openxmlformats-officedocument.drawingml.chart+xml" PartName="/ppt/charts/chart155.xml"/>
  <Override ContentType="application/vnd.openxmlformats-officedocument.drawingml.chart+xml" PartName="/ppt/charts/chart156.xml"/>
  <Override ContentType="application/vnd.openxmlformats-officedocument.drawingml.chart+xml" PartName="/ppt/charts/chart157.xml"/>
  <Override ContentType="application/vnd.openxmlformats-officedocument.drawingml.chart+xml" PartName="/ppt/charts/chart158.xml"/>
  <Override ContentType="application/vnd.openxmlformats-officedocument.drawingml.chart+xml" PartName="/ppt/charts/chart159.xml"/>
  <Override ContentType="application/vnd.openxmlformats-officedocument.drawingml.chart+xml" PartName="/ppt/charts/chart16.xml"/>
  <Override ContentType="application/vnd.openxmlformats-officedocument.drawingml.chart+xml" PartName="/ppt/charts/chart160.xml"/>
  <Override ContentType="application/vnd.openxmlformats-officedocument.drawingml.chart+xml" PartName="/ppt/charts/chart161.xml"/>
  <Override ContentType="application/vnd.openxmlformats-officedocument.drawingml.chart+xml" PartName="/ppt/charts/chart162.xml"/>
  <Override ContentType="application/vnd.openxmlformats-officedocument.drawingml.chart+xml" PartName="/ppt/charts/chart163.xml"/>
  <Override ContentType="application/vnd.openxmlformats-officedocument.drawingml.chart+xml" PartName="/ppt/charts/chart164.xml"/>
  <Override ContentType="application/vnd.openxmlformats-officedocument.drawingml.chart+xml" PartName="/ppt/charts/chart165.xml"/>
  <Override ContentType="application/vnd.openxmlformats-officedocument.drawingml.chart+xml" PartName="/ppt/charts/chart166.xml"/>
  <Override ContentType="application/vnd.openxmlformats-officedocument.drawingml.chart+xml" PartName="/ppt/charts/chart167.xml"/>
  <Override ContentType="application/vnd.openxmlformats-officedocument.drawingml.chart+xml" PartName="/ppt/charts/chart168.xml"/>
  <Override ContentType="application/vnd.openxmlformats-officedocument.drawingml.chart+xml" PartName="/ppt/charts/chart169.xml"/>
  <Override ContentType="application/vnd.openxmlformats-officedocument.drawingml.chart+xml" PartName="/ppt/charts/chart17.xml"/>
  <Override ContentType="application/vnd.openxmlformats-officedocument.drawingml.chart+xml" PartName="/ppt/charts/chart170.xml"/>
  <Override ContentType="application/vnd.openxmlformats-officedocument.drawingml.chart+xml" PartName="/ppt/charts/chart171.xml"/>
  <Override ContentType="application/vnd.openxmlformats-officedocument.drawingml.chart+xml" PartName="/ppt/charts/chart172.xml"/>
  <Override ContentType="application/vnd.openxmlformats-officedocument.drawingml.chart+xml" PartName="/ppt/charts/chart173.xml"/>
  <Override ContentType="application/vnd.openxmlformats-officedocument.drawingml.chart+xml" PartName="/ppt/charts/chart174.xml"/>
  <Override ContentType="application/vnd.openxmlformats-officedocument.drawingml.chart+xml" PartName="/ppt/charts/chart175.xml"/>
  <Override ContentType="application/vnd.openxmlformats-officedocument.drawingml.chart+xml" PartName="/ppt/charts/chart176.xml"/>
  <Override ContentType="application/vnd.openxmlformats-officedocument.drawingml.chart+xml" PartName="/ppt/charts/chart177.xml"/>
  <Override ContentType="application/vnd.openxmlformats-officedocument.drawingml.chart+xml" PartName="/ppt/charts/chart178.xml"/>
  <Override ContentType="application/vnd.openxmlformats-officedocument.drawingml.chart+xml" PartName="/ppt/charts/chart179.xml"/>
  <Override ContentType="application/vnd.openxmlformats-officedocument.drawingml.chart+xml" PartName="/ppt/charts/chart18.xml"/>
  <Override ContentType="application/vnd.openxmlformats-officedocument.drawingml.chart+xml" PartName="/ppt/charts/chart180.xml"/>
  <Override ContentType="application/vnd.openxmlformats-officedocument.drawingml.chart+xml" PartName="/ppt/charts/chart181.xml"/>
  <Override ContentType="application/vnd.openxmlformats-officedocument.drawingml.chart+xml" PartName="/ppt/charts/chart182.xml"/>
  <Override ContentType="application/vnd.openxmlformats-officedocument.drawingml.chart+xml" PartName="/ppt/charts/chart183.xml"/>
  <Override ContentType="application/vnd.openxmlformats-officedocument.drawingml.chart+xml" PartName="/ppt/charts/chart184.xml"/>
  <Override ContentType="application/vnd.openxmlformats-officedocument.drawingml.chart+xml" PartName="/ppt/charts/chart185.xml"/>
  <Override ContentType="application/vnd.openxmlformats-officedocument.drawingml.chart+xml" PartName="/ppt/charts/chart186.xml"/>
  <Override ContentType="application/vnd.openxmlformats-officedocument.drawingml.chart+xml" PartName="/ppt/charts/chart187.xml"/>
  <Override ContentType="application/vnd.openxmlformats-officedocument.drawingml.chart+xml" PartName="/ppt/charts/chart188.xml"/>
  <Override ContentType="application/vnd.openxmlformats-officedocument.drawingml.chart+xml" PartName="/ppt/charts/chart189.xml"/>
  <Override ContentType="application/vnd.openxmlformats-officedocument.drawingml.chart+xml" PartName="/ppt/charts/chart19.xml"/>
  <Override ContentType="application/vnd.openxmlformats-officedocument.drawingml.chart+xml" PartName="/ppt/charts/chart190.xml"/>
  <Override ContentType="application/vnd.openxmlformats-officedocument.drawingml.chart+xml" PartName="/ppt/charts/chart191.xml"/>
  <Override ContentType="application/vnd.openxmlformats-officedocument.drawingml.chart+xml" PartName="/ppt/charts/chart192.xml"/>
  <Override ContentType="application/vnd.openxmlformats-officedocument.drawingml.chart+xml" PartName="/ppt/charts/chart193.xml"/>
  <Override ContentType="application/vnd.openxmlformats-officedocument.drawingml.chart+xml" PartName="/ppt/charts/chart194.xml"/>
  <Override ContentType="application/vnd.openxmlformats-officedocument.drawingml.chart+xml" PartName="/ppt/charts/chart195.xml"/>
  <Override ContentType="application/vnd.openxmlformats-officedocument.drawingml.chart+xml" PartName="/ppt/charts/chart196.xml"/>
  <Override ContentType="application/vnd.openxmlformats-officedocument.drawingml.chart+xml" PartName="/ppt/charts/chart197.xml"/>
  <Override ContentType="application/vnd.openxmlformats-officedocument.drawingml.chart+xml" PartName="/ppt/charts/chart198.xml"/>
  <Override ContentType="application/vnd.openxmlformats-officedocument.drawingml.chart+xml" PartName="/ppt/charts/chart199.xml"/>
  <Override ContentType="application/vnd.openxmlformats-officedocument.drawingml.chart+xml" PartName="/ppt/charts/chart2.xml"/>
  <Override ContentType="application/vnd.openxmlformats-officedocument.drawingml.chart+xml" PartName="/ppt/charts/chart20.xml"/>
  <Override ContentType="application/vnd.openxmlformats-officedocument.drawingml.chart+xml" PartName="/ppt/charts/chart200.xml"/>
  <Override ContentType="application/vnd.openxmlformats-officedocument.drawingml.chart+xml" PartName="/ppt/charts/chart201.xml"/>
  <Override ContentType="application/vnd.openxmlformats-officedocument.drawingml.chart+xml" PartName="/ppt/charts/chart202.xml"/>
  <Override ContentType="application/vnd.openxmlformats-officedocument.drawingml.chart+xml" PartName="/ppt/charts/chart203.xml"/>
  <Override ContentType="application/vnd.openxmlformats-officedocument.drawingml.chart+xml" PartName="/ppt/charts/chart204.xml"/>
  <Override ContentType="application/vnd.openxmlformats-officedocument.drawingml.chart+xml" PartName="/ppt/charts/chart205.xml"/>
  <Override ContentType="application/vnd.openxmlformats-officedocument.drawingml.chart+xml" PartName="/ppt/charts/chart206.xml"/>
  <Override ContentType="application/vnd.openxmlformats-officedocument.drawingml.chart+xml" PartName="/ppt/charts/chart207.xml"/>
  <Override ContentType="application/vnd.openxmlformats-officedocument.drawingml.chart+xml" PartName="/ppt/charts/chart208.xml"/>
  <Override ContentType="application/vnd.openxmlformats-officedocument.drawingml.chart+xml" PartName="/ppt/charts/chart209.xml"/>
  <Override ContentType="application/vnd.openxmlformats-officedocument.drawingml.chart+xml" PartName="/ppt/charts/chart21.xml"/>
  <Override ContentType="application/vnd.openxmlformats-officedocument.drawingml.chart+xml" PartName="/ppt/charts/chart210.xml"/>
  <Override ContentType="application/vnd.openxmlformats-officedocument.drawingml.chart+xml" PartName="/ppt/charts/chart211.xml"/>
  <Override ContentType="application/vnd.openxmlformats-officedocument.drawingml.chart+xml" PartName="/ppt/charts/chart212.xml"/>
  <Override ContentType="application/vnd.openxmlformats-officedocument.drawingml.chart+xml" PartName="/ppt/charts/chart213.xml"/>
  <Override ContentType="application/vnd.openxmlformats-officedocument.drawingml.chart+xml" PartName="/ppt/charts/chart214.xml"/>
  <Override ContentType="application/vnd.openxmlformats-officedocument.drawingml.chart+xml" PartName="/ppt/charts/chart215.xml"/>
  <Override ContentType="application/vnd.openxmlformats-officedocument.drawingml.chart+xml" PartName="/ppt/charts/chart216.xml"/>
  <Override ContentType="application/vnd.openxmlformats-officedocument.drawingml.chart+xml" PartName="/ppt/charts/chart22.xml"/>
  <Override ContentType="application/vnd.openxmlformats-officedocument.drawingml.chart+xml" PartName="/ppt/charts/chart23.xml"/>
  <Override ContentType="application/vnd.openxmlformats-officedocument.drawingml.chart+xml" PartName="/ppt/charts/chart24.xml"/>
  <Override ContentType="application/vnd.openxmlformats-officedocument.drawingml.chart+xml" PartName="/ppt/charts/chart25.xml"/>
  <Override ContentType="application/vnd.openxmlformats-officedocument.drawingml.chart+xml" PartName="/ppt/charts/chart26.xml"/>
  <Override ContentType="application/vnd.openxmlformats-officedocument.drawingml.chart+xml" PartName="/ppt/charts/chart27.xml"/>
  <Override ContentType="application/vnd.openxmlformats-officedocument.drawingml.chart+xml" PartName="/ppt/charts/chart28.xml"/>
  <Override ContentType="application/vnd.openxmlformats-officedocument.drawingml.chart+xml" PartName="/ppt/charts/chart29.xml"/>
  <Override ContentType="application/vnd.openxmlformats-officedocument.drawingml.chart+xml" PartName="/ppt/charts/chart3.xml"/>
  <Override ContentType="application/vnd.openxmlformats-officedocument.drawingml.chart+xml" PartName="/ppt/charts/chart30.xml"/>
  <Override ContentType="application/vnd.openxmlformats-officedocument.drawingml.chart+xml" PartName="/ppt/charts/chart31.xml"/>
  <Override ContentType="application/vnd.openxmlformats-officedocument.drawingml.chart+xml" PartName="/ppt/charts/chart32.xml"/>
  <Override ContentType="application/vnd.openxmlformats-officedocument.drawingml.chart+xml" PartName="/ppt/charts/chart33.xml"/>
  <Override ContentType="application/vnd.openxmlformats-officedocument.drawingml.chart+xml" PartName="/ppt/charts/chart34.xml"/>
  <Override ContentType="application/vnd.openxmlformats-officedocument.drawingml.chart+xml" PartName="/ppt/charts/chart35.xml"/>
  <Override ContentType="application/vnd.openxmlformats-officedocument.drawingml.chart+xml" PartName="/ppt/charts/chart36.xml"/>
  <Override ContentType="application/vnd.openxmlformats-officedocument.drawingml.chart+xml" PartName="/ppt/charts/chart37.xml"/>
  <Override ContentType="application/vnd.openxmlformats-officedocument.drawingml.chart+xml" PartName="/ppt/charts/chart38.xml"/>
  <Override ContentType="application/vnd.openxmlformats-officedocument.drawingml.chart+xml" PartName="/ppt/charts/chart39.xml"/>
  <Override ContentType="application/vnd.openxmlformats-officedocument.drawingml.chart+xml" PartName="/ppt/charts/chart4.xml"/>
  <Override ContentType="application/vnd.openxmlformats-officedocument.drawingml.chart+xml" PartName="/ppt/charts/chart40.xml"/>
  <Override ContentType="application/vnd.openxmlformats-officedocument.drawingml.chart+xml" PartName="/ppt/charts/chart41.xml"/>
  <Override ContentType="application/vnd.openxmlformats-officedocument.drawingml.chart+xml" PartName="/ppt/charts/chart42.xml"/>
  <Override ContentType="application/vnd.openxmlformats-officedocument.drawingml.chart+xml" PartName="/ppt/charts/chart43.xml"/>
  <Override ContentType="application/vnd.openxmlformats-officedocument.drawingml.chart+xml" PartName="/ppt/charts/chart44.xml"/>
  <Override ContentType="application/vnd.openxmlformats-officedocument.drawingml.chart+xml" PartName="/ppt/charts/chart45.xml"/>
  <Override ContentType="application/vnd.openxmlformats-officedocument.drawingml.chart+xml" PartName="/ppt/charts/chart46.xml"/>
  <Override ContentType="application/vnd.openxmlformats-officedocument.drawingml.chart+xml" PartName="/ppt/charts/chart47.xml"/>
  <Override ContentType="application/vnd.openxmlformats-officedocument.drawingml.chart+xml" PartName="/ppt/charts/chart48.xml"/>
  <Override ContentType="application/vnd.openxmlformats-officedocument.drawingml.chart+xml" PartName="/ppt/charts/chart49.xml"/>
  <Override ContentType="application/vnd.openxmlformats-officedocument.drawingml.chart+xml" PartName="/ppt/charts/chart5.xml"/>
  <Override ContentType="application/vnd.openxmlformats-officedocument.drawingml.chart+xml" PartName="/ppt/charts/chart50.xml"/>
  <Override ContentType="application/vnd.openxmlformats-officedocument.drawingml.chart+xml" PartName="/ppt/charts/chart51.xml"/>
  <Override ContentType="application/vnd.openxmlformats-officedocument.drawingml.chart+xml" PartName="/ppt/charts/chart52.xml"/>
  <Override ContentType="application/vnd.openxmlformats-officedocument.drawingml.chart+xml" PartName="/ppt/charts/chart53.xml"/>
  <Override ContentType="application/vnd.openxmlformats-officedocument.drawingml.chart+xml" PartName="/ppt/charts/chart54.xml"/>
  <Override ContentType="application/vnd.openxmlformats-officedocument.drawingml.chart+xml" PartName="/ppt/charts/chart55.xml"/>
  <Override ContentType="application/vnd.openxmlformats-officedocument.drawingml.chart+xml" PartName="/ppt/charts/chart56.xml"/>
  <Override ContentType="application/vnd.openxmlformats-officedocument.drawingml.chart+xml" PartName="/ppt/charts/chart57.xml"/>
  <Override ContentType="application/vnd.openxmlformats-officedocument.drawingml.chart+xml" PartName="/ppt/charts/chart58.xml"/>
  <Override ContentType="application/vnd.openxmlformats-officedocument.drawingml.chart+xml" PartName="/ppt/charts/chart59.xml"/>
  <Override ContentType="application/vnd.openxmlformats-officedocument.drawingml.chart+xml" PartName="/ppt/charts/chart6.xml"/>
  <Override ContentType="application/vnd.openxmlformats-officedocument.drawingml.chart+xml" PartName="/ppt/charts/chart60.xml"/>
  <Override ContentType="application/vnd.openxmlformats-officedocument.drawingml.chart+xml" PartName="/ppt/charts/chart61.xml"/>
  <Override ContentType="application/vnd.openxmlformats-officedocument.drawingml.chart+xml" PartName="/ppt/charts/chart62.xml"/>
  <Override ContentType="application/vnd.openxmlformats-officedocument.drawingml.chart+xml" PartName="/ppt/charts/chart63.xml"/>
  <Override ContentType="application/vnd.openxmlformats-officedocument.drawingml.chart+xml" PartName="/ppt/charts/chart64.xml"/>
  <Override ContentType="application/vnd.openxmlformats-officedocument.drawingml.chart+xml" PartName="/ppt/charts/chart65.xml"/>
  <Override ContentType="application/vnd.openxmlformats-officedocument.drawingml.chart+xml" PartName="/ppt/charts/chart66.xml"/>
  <Override ContentType="application/vnd.openxmlformats-officedocument.drawingml.chart+xml" PartName="/ppt/charts/chart67.xml"/>
  <Override ContentType="application/vnd.openxmlformats-officedocument.drawingml.chart+xml" PartName="/ppt/charts/chart68.xml"/>
  <Override ContentType="application/vnd.openxmlformats-officedocument.drawingml.chart+xml" PartName="/ppt/charts/chart69.xml"/>
  <Override ContentType="application/vnd.openxmlformats-officedocument.drawingml.chart+xml" PartName="/ppt/charts/chart7.xml"/>
  <Override ContentType="application/vnd.openxmlformats-officedocument.drawingml.chart+xml" PartName="/ppt/charts/chart70.xml"/>
  <Override ContentType="application/vnd.openxmlformats-officedocument.drawingml.chart+xml" PartName="/ppt/charts/chart71.xml"/>
  <Override ContentType="application/vnd.openxmlformats-officedocument.drawingml.chart+xml" PartName="/ppt/charts/chart72.xml"/>
  <Override ContentType="application/vnd.openxmlformats-officedocument.drawingml.chart+xml" PartName="/ppt/charts/chart73.xml"/>
  <Override ContentType="application/vnd.openxmlformats-officedocument.drawingml.chart+xml" PartName="/ppt/charts/chart74.xml"/>
  <Override ContentType="application/vnd.openxmlformats-officedocument.drawingml.chart+xml" PartName="/ppt/charts/chart75.xml"/>
  <Override ContentType="application/vnd.openxmlformats-officedocument.drawingml.chart+xml" PartName="/ppt/charts/chart76.xml"/>
  <Override ContentType="application/vnd.openxmlformats-officedocument.drawingml.chart+xml" PartName="/ppt/charts/chart77.xml"/>
  <Override ContentType="application/vnd.openxmlformats-officedocument.drawingml.chart+xml" PartName="/ppt/charts/chart78.xml"/>
  <Override ContentType="application/vnd.openxmlformats-officedocument.drawingml.chart+xml" PartName="/ppt/charts/chart79.xml"/>
  <Override ContentType="application/vnd.openxmlformats-officedocument.drawingml.chart+xml" PartName="/ppt/charts/chart8.xml"/>
  <Override ContentType="application/vnd.openxmlformats-officedocument.drawingml.chart+xml" PartName="/ppt/charts/chart80.xml"/>
  <Override ContentType="application/vnd.openxmlformats-officedocument.drawingml.chart+xml" PartName="/ppt/charts/chart81.xml"/>
  <Override ContentType="application/vnd.openxmlformats-officedocument.drawingml.chart+xml" PartName="/ppt/charts/chart82.xml"/>
  <Override ContentType="application/vnd.openxmlformats-officedocument.drawingml.chart+xml" PartName="/ppt/charts/chart83.xml"/>
  <Override ContentType="application/vnd.openxmlformats-officedocument.drawingml.chart+xml" PartName="/ppt/charts/chart84.xml"/>
  <Override ContentType="application/vnd.openxmlformats-officedocument.drawingml.chart+xml" PartName="/ppt/charts/chart85.xml"/>
  <Override ContentType="application/vnd.openxmlformats-officedocument.drawingml.chart+xml" PartName="/ppt/charts/chart86.xml"/>
  <Override ContentType="application/vnd.openxmlformats-officedocument.drawingml.chart+xml" PartName="/ppt/charts/chart87.xml"/>
  <Override ContentType="application/vnd.openxmlformats-officedocument.drawingml.chart+xml" PartName="/ppt/charts/chart88.xml"/>
  <Override ContentType="application/vnd.openxmlformats-officedocument.drawingml.chart+xml" PartName="/ppt/charts/chart89.xml"/>
  <Override ContentType="application/vnd.openxmlformats-officedocument.drawingml.chart+xml" PartName="/ppt/charts/chart9.xml"/>
  <Override ContentType="application/vnd.openxmlformats-officedocument.drawingml.chart+xml" PartName="/ppt/charts/chart90.xml"/>
  <Override ContentType="application/vnd.openxmlformats-officedocument.drawingml.chart+xml" PartName="/ppt/charts/chart91.xml"/>
  <Override ContentType="application/vnd.openxmlformats-officedocument.drawingml.chart+xml" PartName="/ppt/charts/chart92.xml"/>
  <Override ContentType="application/vnd.openxmlformats-officedocument.drawingml.chart+xml" PartName="/ppt/charts/chart93.xml"/>
  <Override ContentType="application/vnd.openxmlformats-officedocument.drawingml.chart+xml" PartName="/ppt/charts/chart94.xml"/>
  <Override ContentType="application/vnd.openxmlformats-officedocument.drawingml.chart+xml" PartName="/ppt/charts/chart95.xml"/>
  <Override ContentType="application/vnd.openxmlformats-officedocument.drawingml.chart+xml" PartName="/ppt/charts/chart96.xml"/>
  <Override ContentType="application/vnd.openxmlformats-officedocument.drawingml.chart+xml" PartName="/ppt/charts/chart97.xml"/>
  <Override ContentType="application/vnd.openxmlformats-officedocument.drawingml.chart+xml" PartName="/ppt/charts/chart98.xml"/>
  <Override ContentType="application/vnd.openxmlformats-officedocument.drawingml.chart+xml" PartName="/ppt/charts/chart9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'1.0' encoding='UTF-8' standalone='yes'?>
<Relationships xmlns="http://schemas.openxmlformats.org/package/2006/relationships"><Relationship Id="rId2" Type="http://schemas.openxmlformats.org/package/2006/relationships/metadata/thumbnail" Target="docProps/thumbnail.jpeg"/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  <p:sldId r:id="rId17" id="266"/>
    <p:sldId r:id="rId18" id="267"/>
    <p:sldId r:id="rId19" id="268"/>
    <p:sldId r:id="rId20" id="269"/>
    <p:sldId r:id="rId21" id="270"/>
    <p:sldId r:id="rId22" id="271"/>
    <p:sldId r:id="rId23" id="272"/>
    <p:sldId r:id="rId24" id="273"/>
    <p:sldId r:id="rId25" id="274"/>
    <p:sldId r:id="rId26" id="275"/>
    <p:sldId r:id="rId27" id="276"/>
    <p:sldId r:id="rId28" id="277"/>
    <p:sldId r:id="rId29" id="278"/>
    <p:sldId r:id="rId30" id="279"/>
    <p:sldId r:id="rId31" id="280"/>
    <p:sldId r:id="rId32" id="281"/>
    <p:sldId r:id="rId33" id="282"/>
    <p:sldId r:id="rId34" id="283"/>
    <p:sldId r:id="rId35" id="284"/>
    <p:sldId r:id="rId36" id="285"/>
    <p:sldId r:id="rId37" id="286"/>
    <p:sldId r:id="rId38" id="287"/>
    <p:sldId r:id="rId39" id="288"/>
    <p:sldId r:id="rId40" id="289"/>
    <p:sldId r:id="rId41" id="290"/>
    <p:sldId r:id="rId42" id="291"/>
    <p:sldId r:id="rId43" id="292"/>
    <p:sldId r:id="rId44" id="293"/>
    <p:sldId r:id="rId45" id="294"/>
    <p:sldId r:id="rId46" id="295"/>
    <p:sldId r:id="rId47" id="296"/>
    <p:sldId r:id="rId48" id="297"/>
    <p:sldId r:id="rId49" id="298"/>
    <p:sldId r:id="rId50" id="299"/>
    <p:sldId r:id="rId51" id="300"/>
    <p:sldId r:id="rId52" id="301"/>
    <p:sldId r:id="rId53" id="302"/>
    <p:sldId r:id="rId54" id="303"/>
    <p:sldId r:id="rId55" id="304"/>
    <p:sldId r:id="rId56" id="305"/>
    <p:sldId r:id="rId57" id="306"/>
    <p:sldId r:id="rId58" id="307"/>
    <p:sldId r:id="rId59" id="308"/>
    <p:sldId r:id="rId60" id="30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28" Type="http://schemas.openxmlformats.org/officeDocument/2006/relationships/slide" Target="slides/slide22.xml"/><Relationship Id="rId8" Type="http://schemas.openxmlformats.org/officeDocument/2006/relationships/slide" Target="slides/slide2.xml"/><Relationship Id="rId46" Type="http://schemas.openxmlformats.org/officeDocument/2006/relationships/slide" Target="slides/slide40.xml"/><Relationship Id="rId5" Type="http://schemas.openxmlformats.org/officeDocument/2006/relationships/theme" Target="theme/theme1.xml"/><Relationship Id="rId24" Type="http://schemas.openxmlformats.org/officeDocument/2006/relationships/slide" Target="slides/slide18.xml"/><Relationship Id="rId3" Type="http://schemas.openxmlformats.org/officeDocument/2006/relationships/presProps" Target="presProps.xml"/><Relationship Id="rId23" Type="http://schemas.openxmlformats.org/officeDocument/2006/relationships/slide" Target="slides/slide17.xml"/><Relationship Id="rId20" Type="http://schemas.openxmlformats.org/officeDocument/2006/relationships/slide" Target="slides/slide14.xml"/><Relationship Id="rId47" Type="http://schemas.openxmlformats.org/officeDocument/2006/relationships/slide" Target="slides/slide41.xml"/><Relationship Id="rId2" Type="http://schemas.openxmlformats.org/officeDocument/2006/relationships/printerSettings" Target="printerSettings/printerSettings1.bin"/><Relationship Id="rId26" Type="http://schemas.openxmlformats.org/officeDocument/2006/relationships/slide" Target="slides/slide20.xml"/><Relationship Id="rId13" Type="http://schemas.openxmlformats.org/officeDocument/2006/relationships/slide" Target="slides/slide7.xml"/><Relationship Id="rId49" Type="http://schemas.openxmlformats.org/officeDocument/2006/relationships/slide" Target="slides/slide43.xml"/><Relationship Id="rId22" Type="http://schemas.openxmlformats.org/officeDocument/2006/relationships/slide" Target="slides/slide16.xml"/><Relationship Id="rId36" Type="http://schemas.openxmlformats.org/officeDocument/2006/relationships/slide" Target="slides/slide30.xml"/><Relationship Id="rId7" Type="http://schemas.openxmlformats.org/officeDocument/2006/relationships/slide" Target="slides/slide1.xml"/><Relationship Id="rId29" Type="http://schemas.openxmlformats.org/officeDocument/2006/relationships/slide" Target="slides/slide23.xml"/><Relationship Id="rId55" Type="http://schemas.openxmlformats.org/officeDocument/2006/relationships/slide" Target="slides/slide49.xml"/><Relationship Id="rId53" Type="http://schemas.openxmlformats.org/officeDocument/2006/relationships/slide" Target="slides/slide47.xml"/><Relationship Id="rId57" Type="http://schemas.openxmlformats.org/officeDocument/2006/relationships/slide" Target="slides/slide51.xml"/><Relationship Id="rId40" Type="http://schemas.openxmlformats.org/officeDocument/2006/relationships/slide" Target="slides/slide34.xml"/><Relationship Id="rId50" Type="http://schemas.openxmlformats.org/officeDocument/2006/relationships/slide" Target="slides/slide44.xml"/><Relationship Id="rId15" Type="http://schemas.openxmlformats.org/officeDocument/2006/relationships/slide" Target="slides/slide9.xml"/><Relationship Id="rId45" Type="http://schemas.openxmlformats.org/officeDocument/2006/relationships/slide" Target="slides/slide39.xml"/><Relationship Id="rId10" Type="http://schemas.openxmlformats.org/officeDocument/2006/relationships/slide" Target="slides/slide4.xml"/><Relationship Id="rId41" Type="http://schemas.openxmlformats.org/officeDocument/2006/relationships/slide" Target="slides/slide35.xml"/><Relationship Id="rId56" Type="http://schemas.openxmlformats.org/officeDocument/2006/relationships/slide" Target="slides/slide50.xml"/><Relationship Id="rId11" Type="http://schemas.openxmlformats.org/officeDocument/2006/relationships/slide" Target="slides/slide5.xml"/><Relationship Id="rId34" Type="http://schemas.openxmlformats.org/officeDocument/2006/relationships/slide" Target="slides/slide28.xml"/><Relationship Id="rId14" Type="http://schemas.openxmlformats.org/officeDocument/2006/relationships/slide" Target="slides/slide8.xml"/><Relationship Id="rId31" Type="http://schemas.openxmlformats.org/officeDocument/2006/relationships/slide" Target="slides/slide25.xml"/><Relationship Id="rId48" Type="http://schemas.openxmlformats.org/officeDocument/2006/relationships/slide" Target="slides/slide42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42" Type="http://schemas.openxmlformats.org/officeDocument/2006/relationships/slide" Target="slides/slide36.xml"/><Relationship Id="rId54" Type="http://schemas.openxmlformats.org/officeDocument/2006/relationships/slide" Target="slides/slide48.xml"/><Relationship Id="rId6" Type="http://schemas.openxmlformats.org/officeDocument/2006/relationships/tableStyles" Target="tableStyles.xml"/><Relationship Id="rId17" Type="http://schemas.openxmlformats.org/officeDocument/2006/relationships/slide" Target="slides/slide11.xml"/><Relationship Id="rId59" Type="http://schemas.openxmlformats.org/officeDocument/2006/relationships/slide" Target="slides/slide53.xml"/><Relationship Id="rId33" Type="http://schemas.openxmlformats.org/officeDocument/2006/relationships/slide" Target="slides/slide27.xml"/><Relationship Id="rId12" Type="http://schemas.openxmlformats.org/officeDocument/2006/relationships/slide" Target="slides/slide6.xml"/><Relationship Id="rId21" Type="http://schemas.openxmlformats.org/officeDocument/2006/relationships/slide" Target="slides/slide15.xml"/><Relationship Id="rId60" Type="http://schemas.openxmlformats.org/officeDocument/2006/relationships/slide" Target="slides/slide54.xml"/><Relationship Id="rId32" Type="http://schemas.openxmlformats.org/officeDocument/2006/relationships/slide" Target="slides/slide26.xml"/><Relationship Id="rId19" Type="http://schemas.openxmlformats.org/officeDocument/2006/relationships/slide" Target="slides/slide13.xml"/><Relationship Id="rId39" Type="http://schemas.openxmlformats.org/officeDocument/2006/relationships/slide" Target="slides/slide33.xml"/><Relationship Id="rId51" Type="http://schemas.openxmlformats.org/officeDocument/2006/relationships/slide" Target="slides/slide45.xml"/><Relationship Id="rId58" Type="http://schemas.openxmlformats.org/officeDocument/2006/relationships/slide" Target="slides/slide52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27" Type="http://schemas.openxmlformats.org/officeDocument/2006/relationships/slide" Target="slides/slide21.xml"/><Relationship Id="rId44" Type="http://schemas.openxmlformats.org/officeDocument/2006/relationships/slide" Target="slides/slide38.xml"/><Relationship Id="rId4" Type="http://schemas.openxmlformats.org/officeDocument/2006/relationships/viewProps" Target="viewProps.xml"/><Relationship Id="rId43" Type="http://schemas.openxmlformats.org/officeDocument/2006/relationships/slide" Target="slides/slide37.xml"/><Relationship Id="rId38" Type="http://schemas.openxmlformats.org/officeDocument/2006/relationships/slide" Target="slides/slide32.xml"/><Relationship Id="rId18" Type="http://schemas.openxmlformats.org/officeDocument/2006/relationships/slide" Target="slides/slide12.xml"/><Relationship Id="rId16" Type="http://schemas.openxmlformats.org/officeDocument/2006/relationships/slide" Target="slides/slide10.xml"/><Relationship Id="rId52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37" Type="http://schemas.openxmlformats.org/officeDocument/2006/relationships/slide" Target="slides/slide3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0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0.xlsx"/></Relationships>
</file>

<file path=ppt/charts/_rels/chart10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1.xlsx"/></Relationships>
</file>

<file path=ppt/charts/_rels/chart10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2.xlsx"/></Relationships>
</file>

<file path=ppt/charts/_rels/chart10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3.xlsx"/></Relationships>
</file>

<file path=ppt/charts/_rels/chart10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4.xlsx"/></Relationships>
</file>

<file path=ppt/charts/_rels/chart10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5.xlsx"/></Relationships>
</file>

<file path=ppt/charts/_rels/chart10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6.xlsx"/></Relationships>
</file>

<file path=ppt/charts/_rels/chart10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7.xlsx"/></Relationships>
</file>

<file path=ppt/charts/_rels/chart10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8.xlsx"/></Relationships>
</file>

<file path=ppt/charts/_rels/chart10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9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0.xlsx"/></Relationships>
</file>

<file path=ppt/charts/_rels/chart1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1.xlsx"/></Relationships>
</file>

<file path=ppt/charts/_rels/chart1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2.xlsx"/></Relationships>
</file>

<file path=ppt/charts/_rels/chart1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3.xlsx"/></Relationships>
</file>

<file path=ppt/charts/_rels/chart11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4.xlsx"/></Relationships>
</file>

<file path=ppt/charts/_rels/chart11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5.xlsx"/></Relationships>
</file>

<file path=ppt/charts/_rels/chart11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6.xlsx"/></Relationships>
</file>

<file path=ppt/charts/_rels/chart11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7.xlsx"/></Relationships>
</file>

<file path=ppt/charts/_rels/chart11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8.xlsx"/></Relationships>
</file>

<file path=ppt/charts/_rels/chart11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9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2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0.xlsx"/></Relationships>
</file>

<file path=ppt/charts/_rels/chart12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1.xlsx"/></Relationships>
</file>

<file path=ppt/charts/_rels/chart12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2.xlsx"/></Relationships>
</file>

<file path=ppt/charts/_rels/chart12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3.xlsx"/></Relationships>
</file>

<file path=ppt/charts/_rels/chart12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4.xlsx"/></Relationships>
</file>

<file path=ppt/charts/_rels/chart12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5.xlsx"/></Relationships>
</file>

<file path=ppt/charts/_rels/chart12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6.xlsx"/></Relationships>
</file>

<file path=ppt/charts/_rels/chart12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7.xlsx"/></Relationships>
</file>

<file path=ppt/charts/_rels/chart12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8.xlsx"/></Relationships>
</file>

<file path=ppt/charts/_rels/chart12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9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13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0.xlsx"/></Relationships>
</file>

<file path=ppt/charts/_rels/chart13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1.xlsx"/></Relationships>
</file>

<file path=ppt/charts/_rels/chart13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2.xlsx"/></Relationships>
</file>

<file path=ppt/charts/_rels/chart13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3.xlsx"/></Relationships>
</file>

<file path=ppt/charts/_rels/chart13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4.xlsx"/></Relationships>
</file>

<file path=ppt/charts/_rels/chart13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5.xlsx"/></Relationships>
</file>

<file path=ppt/charts/_rels/chart13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6.xlsx"/></Relationships>
</file>

<file path=ppt/charts/_rels/chart13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7.xlsx"/></Relationships>
</file>

<file path=ppt/charts/_rels/chart13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8.xlsx"/></Relationships>
</file>

<file path=ppt/charts/_rels/chart13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9.xlsx"/></Relationships>
</file>

<file path=ppt/charts/_rels/chart1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14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0.xlsx"/></Relationships>
</file>

<file path=ppt/charts/_rels/chart14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1.xlsx"/></Relationships>
</file>

<file path=ppt/charts/_rels/chart14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2.xlsx"/></Relationships>
</file>

<file path=ppt/charts/_rels/chart14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3.xlsx"/></Relationships>
</file>

<file path=ppt/charts/_rels/chart14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4.xlsx"/></Relationships>
</file>

<file path=ppt/charts/_rels/chart14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5.xlsx"/></Relationships>
</file>

<file path=ppt/charts/_rels/chart14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6.xlsx"/></Relationships>
</file>

<file path=ppt/charts/_rels/chart14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7.xlsx"/></Relationships>
</file>

<file path=ppt/charts/_rels/chart14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8.xlsx"/></Relationships>
</file>

<file path=ppt/charts/_rels/chart14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9.xlsx"/></Relationships>
</file>

<file path=ppt/charts/_rels/chart1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5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50.xlsx"/></Relationships>
</file>

<file path=ppt/charts/_rels/chart15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51.xlsx"/></Relationships>
</file>

<file path=ppt/charts/_rels/chart15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52.xlsx"/></Relationships>
</file>

<file path=ppt/charts/_rels/chart15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53.xlsx"/></Relationships>
</file>

<file path=ppt/charts/_rels/chart15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54.xlsx"/></Relationships>
</file>

<file path=ppt/charts/_rels/chart15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55.xlsx"/></Relationships>
</file>

<file path=ppt/charts/_rels/chart15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56.xlsx"/></Relationships>
</file>

<file path=ppt/charts/_rels/chart15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57.xlsx"/></Relationships>
</file>

<file path=ppt/charts/_rels/chart15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58.xlsx"/></Relationships>
</file>

<file path=ppt/charts/_rels/chart15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59.xlsx"/></Relationships>
</file>

<file path=ppt/charts/_rels/chart1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6.xlsx"/></Relationships>
</file>

<file path=ppt/charts/_rels/chart16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60.xlsx"/></Relationships>
</file>

<file path=ppt/charts/_rels/chart16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61.xlsx"/></Relationships>
</file>

<file path=ppt/charts/_rels/chart16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62.xlsx"/></Relationships>
</file>

<file path=ppt/charts/_rels/chart16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63.xlsx"/></Relationships>
</file>

<file path=ppt/charts/_rels/chart16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64.xlsx"/></Relationships>
</file>

<file path=ppt/charts/_rels/chart16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65.xlsx"/></Relationships>
</file>

<file path=ppt/charts/_rels/chart16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66.xlsx"/></Relationships>
</file>

<file path=ppt/charts/_rels/chart16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67.xlsx"/></Relationships>
</file>

<file path=ppt/charts/_rels/chart16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68.xlsx"/></Relationships>
</file>

<file path=ppt/charts/_rels/chart16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69.xlsx"/></Relationships>
</file>

<file path=ppt/charts/_rels/chart1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7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70.xlsx"/></Relationships>
</file>

<file path=ppt/charts/_rels/chart17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71.xlsx"/></Relationships>
</file>

<file path=ppt/charts/_rels/chart17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72.xlsx"/></Relationships>
</file>

<file path=ppt/charts/_rels/chart17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73.xlsx"/></Relationships>
</file>

<file path=ppt/charts/_rels/chart17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74.xlsx"/></Relationships>
</file>

<file path=ppt/charts/_rels/chart17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75.xlsx"/></Relationships>
</file>

<file path=ppt/charts/_rels/chart17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76.xlsx"/></Relationships>
</file>

<file path=ppt/charts/_rels/chart17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77.xlsx"/></Relationships>
</file>

<file path=ppt/charts/_rels/chart17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78.xlsx"/></Relationships>
</file>

<file path=ppt/charts/_rels/chart17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79.xlsx"/></Relationships>
</file>

<file path=ppt/charts/_rels/chart1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8.xlsx"/></Relationships>
</file>

<file path=ppt/charts/_rels/chart18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80.xlsx"/></Relationships>
</file>

<file path=ppt/charts/_rels/chart18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81.xlsx"/></Relationships>
</file>

<file path=ppt/charts/_rels/chart18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82.xlsx"/></Relationships>
</file>

<file path=ppt/charts/_rels/chart18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83.xlsx"/></Relationships>
</file>

<file path=ppt/charts/_rels/chart18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84.xlsx"/></Relationships>
</file>

<file path=ppt/charts/_rels/chart18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85.xlsx"/></Relationships>
</file>

<file path=ppt/charts/_rels/chart18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86.xlsx"/></Relationships>
</file>

<file path=ppt/charts/_rels/chart18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87.xlsx"/></Relationships>
</file>

<file path=ppt/charts/_rels/chart18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88.xlsx"/></Relationships>
</file>

<file path=ppt/charts/_rels/chart18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89.xlsx"/></Relationships>
</file>

<file path=ppt/charts/_rels/chart1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9.xlsx"/></Relationships>
</file>

<file path=ppt/charts/_rels/chart19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90.xlsx"/></Relationships>
</file>

<file path=ppt/charts/_rels/chart19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91.xlsx"/></Relationships>
</file>

<file path=ppt/charts/_rels/chart19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92.xlsx"/></Relationships>
</file>

<file path=ppt/charts/_rels/chart19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93.xlsx"/></Relationships>
</file>

<file path=ppt/charts/_rels/chart19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94.xlsx"/></Relationships>
</file>

<file path=ppt/charts/_rels/chart19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95.xlsx"/></Relationships>
</file>

<file path=ppt/charts/_rels/chart19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96.xlsx"/></Relationships>
</file>

<file path=ppt/charts/_rels/chart19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97.xlsx"/></Relationships>
</file>

<file path=ppt/charts/_rels/chart19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98.xlsx"/></Relationships>
</file>

<file path=ppt/charts/_rels/chart19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99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2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0.xlsx"/></Relationships>
</file>

<file path=ppt/charts/_rels/chart20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00.xlsx"/></Relationships>
</file>

<file path=ppt/charts/_rels/chart20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01.xlsx"/></Relationships>
</file>

<file path=ppt/charts/_rels/chart20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02.xlsx"/></Relationships>
</file>

<file path=ppt/charts/_rels/chart20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03.xlsx"/></Relationships>
</file>

<file path=ppt/charts/_rels/chart20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04.xlsx"/></Relationships>
</file>

<file path=ppt/charts/_rels/chart20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05.xlsx"/></Relationships>
</file>

<file path=ppt/charts/_rels/chart20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06.xlsx"/></Relationships>
</file>

<file path=ppt/charts/_rels/chart20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07.xlsx"/></Relationships>
</file>

<file path=ppt/charts/_rels/chart20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08.xlsx"/></Relationships>
</file>

<file path=ppt/charts/_rels/chart20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09.xlsx"/></Relationships>
</file>

<file path=ppt/charts/_rels/chart2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1.xlsx"/></Relationships>
</file>

<file path=ppt/charts/_rels/chart2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10.xlsx"/></Relationships>
</file>

<file path=ppt/charts/_rels/chart2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11.xlsx"/></Relationships>
</file>

<file path=ppt/charts/_rels/chart2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12.xlsx"/></Relationships>
</file>

<file path=ppt/charts/_rels/chart2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13.xlsx"/></Relationships>
</file>

<file path=ppt/charts/_rels/chart21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14.xlsx"/></Relationships>
</file>

<file path=ppt/charts/_rels/chart21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15.xlsx"/></Relationships>
</file>

<file path=ppt/charts/_rels/chart21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16.xlsx"/></Relationships>
</file>

<file path=ppt/charts/_rels/chart2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2.xlsx"/></Relationships>
</file>

<file path=ppt/charts/_rels/chart2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3.xlsx"/></Relationships>
</file>

<file path=ppt/charts/_rels/chart2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4.xlsx"/></Relationships>
</file>

<file path=ppt/charts/_rels/chart2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5.xlsx"/></Relationships>
</file>

<file path=ppt/charts/_rels/chart2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6.xlsx"/></Relationships>
</file>

<file path=ppt/charts/_rels/chart2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7.xlsx"/></Relationships>
</file>

<file path=ppt/charts/_rels/chart2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8.xlsx"/></Relationships>
</file>

<file path=ppt/charts/_rels/chart2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9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3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0.xlsx"/></Relationships>
</file>

<file path=ppt/charts/_rels/chart3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1.xlsx"/></Relationships>
</file>

<file path=ppt/charts/_rels/chart3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2.xlsx"/></Relationships>
</file>

<file path=ppt/charts/_rels/chart3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3.xlsx"/></Relationships>
</file>

<file path=ppt/charts/_rels/chart3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4.xlsx"/></Relationships>
</file>

<file path=ppt/charts/_rels/chart3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5.xlsx"/></Relationships>
</file>

<file path=ppt/charts/_rels/chart3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6.xlsx"/></Relationships>
</file>

<file path=ppt/charts/_rels/chart3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7.xlsx"/></Relationships>
</file>

<file path=ppt/charts/_rels/chart3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8.xlsx"/></Relationships>
</file>

<file path=ppt/charts/_rels/chart3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9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4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0.xlsx"/></Relationships>
</file>

<file path=ppt/charts/_rels/chart4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1.xlsx"/></Relationships>
</file>

<file path=ppt/charts/_rels/chart4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2.xlsx"/></Relationships>
</file>

<file path=ppt/charts/_rels/chart4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3.xlsx"/></Relationships>
</file>

<file path=ppt/charts/_rels/chart4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4.xlsx"/></Relationships>
</file>

<file path=ppt/charts/_rels/chart4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5.xlsx"/></Relationships>
</file>

<file path=ppt/charts/_rels/chart4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6.xlsx"/></Relationships>
</file>

<file path=ppt/charts/_rels/chart4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7.xlsx"/></Relationships>
</file>

<file path=ppt/charts/_rels/chart4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8.xlsx"/></Relationships>
</file>

<file path=ppt/charts/_rels/chart4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9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5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0.xlsx"/></Relationships>
</file>

<file path=ppt/charts/_rels/chart5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1.xlsx"/></Relationships>
</file>

<file path=ppt/charts/_rels/chart5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2.xlsx"/></Relationships>
</file>

<file path=ppt/charts/_rels/chart5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3.xlsx"/></Relationships>
</file>

<file path=ppt/charts/_rels/chart5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4.xlsx"/></Relationships>
</file>

<file path=ppt/charts/_rels/chart5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5.xlsx"/></Relationships>
</file>

<file path=ppt/charts/_rels/chart5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6.xlsx"/></Relationships>
</file>

<file path=ppt/charts/_rels/chart5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7.xlsx"/></Relationships>
</file>

<file path=ppt/charts/_rels/chart5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8.xlsx"/></Relationships>
</file>

<file path=ppt/charts/_rels/chart5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9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6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0.xlsx"/></Relationships>
</file>

<file path=ppt/charts/_rels/chart6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1.xlsx"/></Relationships>
</file>

<file path=ppt/charts/_rels/chart6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2.xlsx"/></Relationships>
</file>

<file path=ppt/charts/_rels/chart6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3.xlsx"/></Relationships>
</file>

<file path=ppt/charts/_rels/chart6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4.xlsx"/></Relationships>
</file>

<file path=ppt/charts/_rels/chart6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5.xlsx"/></Relationships>
</file>

<file path=ppt/charts/_rels/chart6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6.xlsx"/></Relationships>
</file>

<file path=ppt/charts/_rels/chart6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7.xlsx"/></Relationships>
</file>

<file path=ppt/charts/_rels/chart6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8.xlsx"/></Relationships>
</file>

<file path=ppt/charts/_rels/chart6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9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7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0.xlsx"/></Relationships>
</file>

<file path=ppt/charts/_rels/chart7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1.xlsx"/></Relationships>
</file>

<file path=ppt/charts/_rels/chart7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2.xlsx"/></Relationships>
</file>

<file path=ppt/charts/_rels/chart7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3.xlsx"/></Relationships>
</file>

<file path=ppt/charts/_rels/chart7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4.xlsx"/></Relationships>
</file>

<file path=ppt/charts/_rels/chart7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5.xlsx"/></Relationships>
</file>

<file path=ppt/charts/_rels/chart7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6.xlsx"/></Relationships>
</file>

<file path=ppt/charts/_rels/chart7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7.xlsx"/></Relationships>
</file>

<file path=ppt/charts/_rels/chart7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8.xlsx"/></Relationships>
</file>

<file path=ppt/charts/_rels/chart7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9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8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0.xlsx"/></Relationships>
</file>

<file path=ppt/charts/_rels/chart8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1.xlsx"/></Relationships>
</file>

<file path=ppt/charts/_rels/chart8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2.xlsx"/></Relationships>
</file>

<file path=ppt/charts/_rels/chart8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3.xlsx"/></Relationships>
</file>

<file path=ppt/charts/_rels/chart8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4.xlsx"/></Relationships>
</file>

<file path=ppt/charts/_rels/chart8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5.xlsx"/></Relationships>
</file>

<file path=ppt/charts/_rels/chart8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6.xlsx"/></Relationships>
</file>

<file path=ppt/charts/_rels/chart8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7.xlsx"/></Relationships>
</file>

<file path=ppt/charts/_rels/chart8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8.xlsx"/></Relationships>
</file>

<file path=ppt/charts/_rels/chart8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9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_rels/chart9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0.xlsx"/></Relationships>
</file>

<file path=ppt/charts/_rels/chart9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1.xlsx"/></Relationships>
</file>

<file path=ppt/charts/_rels/chart9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2.xlsx"/></Relationships>
</file>

<file path=ppt/charts/_rels/chart9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3.xlsx"/></Relationships>
</file>

<file path=ppt/charts/_rels/chart9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4.xlsx"/></Relationships>
</file>

<file path=ppt/charts/_rels/chart9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5.xlsx"/></Relationships>
</file>

<file path=ppt/charts/_rels/chart9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6.xlsx"/></Relationships>
</file>

<file path=ppt/charts/_rels/chart9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7.xlsx"/></Relationships>
</file>

<file path=ppt/charts/_rels/chart9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8.xlsx"/></Relationships>
</file>

<file path=ppt/charts/_rels/chart9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0.3265822784810127</c:v>
                </c:pt>
                <c:pt idx="1">
                  <c:v>0.6734177215189874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0.7687687687687687</c:v>
                </c:pt>
                <c:pt idx="1">
                  <c:v>0.23123123123123124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food &amp; drinks</c:v>
                </c:pt>
                <c:pt idx="1">
                  <c:v>books</c:v>
                </c:pt>
                <c:pt idx="2">
                  <c:v>beauty/health &amp; fitness</c:v>
                </c:pt>
                <c:pt idx="3">
                  <c:v>family &amp; parenting</c:v>
                </c:pt>
                <c:pt idx="4">
                  <c:v>environment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24.3927125506</c:v>
                </c:pt>
                <c:pt idx="1">
                  <c:v>15.991902834000001</c:v>
                </c:pt>
                <c:pt idx="2">
                  <c:v>9.91902834008</c:v>
                </c:pt>
                <c:pt idx="3">
                  <c:v>6.68016194332</c:v>
                </c:pt>
                <c:pt idx="4">
                  <c:v>5.97165991903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0.2608695652173913</c:v>
                </c:pt>
                <c:pt idx="1">
                  <c:v>0.7391304347826086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0.8616352201257862</c:v>
                </c:pt>
                <c:pt idx="1">
                  <c:v>0.13836477987421383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7</c:v>
                </c:pt>
                <c:pt idx="2">
                  <c:v>7</c:v>
                </c:pt>
                <c:pt idx="3">
                  <c:v>27</c:v>
                </c:pt>
                <c:pt idx="4">
                  <c:v>8</c:v>
                </c:pt>
                <c:pt idx="5">
                  <c:v>1</c:v>
                </c:pt>
                <c:pt idx="6">
                  <c:v>0</c:v>
                </c:pt>
                <c:pt idx="7">
                  <c:v>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games</c:v>
                </c:pt>
                <c:pt idx="1">
                  <c:v>food &amp; drinks</c:v>
                </c:pt>
                <c:pt idx="2">
                  <c:v>books</c:v>
                </c:pt>
                <c:pt idx="3">
                  <c:v>beauty/health &amp; fitness</c:v>
                </c:pt>
                <c:pt idx="4">
                  <c:v>music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17.6211453744</c:v>
                </c:pt>
                <c:pt idx="2">
                  <c:v>16.7400881057</c:v>
                </c:pt>
                <c:pt idx="3">
                  <c:v>11.013215859</c:v>
                </c:pt>
                <c:pt idx="4">
                  <c:v>8.37004405286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0.022727272727272728</c:v>
                </c:pt>
                <c:pt idx="1">
                  <c:v>0.9772727272727273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0.7375</c:v>
                </c:pt>
                <c:pt idx="1">
                  <c:v>0.2625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9</c:v>
                </c:pt>
                <c:pt idx="3">
                  <c:v>22</c:v>
                </c:pt>
                <c:pt idx="4">
                  <c:v>2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environment</c:v>
                </c:pt>
                <c:pt idx="1">
                  <c:v>travel</c:v>
                </c:pt>
                <c:pt idx="2">
                  <c:v>books</c:v>
                </c:pt>
                <c:pt idx="3">
                  <c:v>beauty/health &amp; fitness</c:v>
                </c:pt>
                <c:pt idx="4">
                  <c:v>business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24.347826086999998</c:v>
                </c:pt>
                <c:pt idx="2">
                  <c:v>14.782608695699999</c:v>
                </c:pt>
                <c:pt idx="3">
                  <c:v>1.7391304347799998</c:v>
                </c:pt>
                <c:pt idx="4">
                  <c:v>1.7391304347799998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0.33333333333370635</c:v>
                </c:pt>
                <c:pt idx="1">
                  <c:v>0.6666666666662937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</c:v>
                </c:pt>
                <c:pt idx="1">
                  <c:v>13</c:v>
                </c:pt>
                <c:pt idx="2">
                  <c:v>27</c:v>
                </c:pt>
                <c:pt idx="3">
                  <c:v>43</c:v>
                </c:pt>
                <c:pt idx="4">
                  <c:v>19</c:v>
                </c:pt>
                <c:pt idx="5">
                  <c:v>9</c:v>
                </c:pt>
                <c:pt idx="6">
                  <c:v>3</c:v>
                </c:pt>
                <c:pt idx="7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0.936170212766</c:v>
                </c:pt>
                <c:pt idx="1">
                  <c:v>0.063829787234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2</c:v>
                </c:pt>
                <c:pt idx="2">
                  <c:v>8</c:v>
                </c:pt>
                <c:pt idx="3">
                  <c:v>5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beauty/health &amp; fitness</c:v>
                </c:pt>
                <c:pt idx="1">
                  <c:v>books</c:v>
                </c:pt>
                <c:pt idx="2">
                  <c:v>games</c:v>
                </c:pt>
                <c:pt idx="3">
                  <c:v>business</c:v>
                </c:pt>
                <c:pt idx="4">
                  <c:v>environment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7.1428571428600005</c:v>
                </c:pt>
                <c:pt idx="1">
                  <c:v>3.5714285714300003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0.33333333333370635</c:v>
                </c:pt>
                <c:pt idx="1">
                  <c:v>0.6666666666662937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0.936170212766</c:v>
                </c:pt>
                <c:pt idx="1">
                  <c:v>0.063829787234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2</c:v>
                </c:pt>
                <c:pt idx="2">
                  <c:v>14</c:v>
                </c:pt>
                <c:pt idx="3">
                  <c:v>31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beauty/health &amp; fitness</c:v>
                </c:pt>
                <c:pt idx="1">
                  <c:v>books</c:v>
                </c:pt>
                <c:pt idx="2">
                  <c:v>games</c:v>
                </c:pt>
                <c:pt idx="3">
                  <c:v>business</c:v>
                </c:pt>
                <c:pt idx="4">
                  <c:v>environment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7.1428571428600005</c:v>
                </c:pt>
                <c:pt idx="1">
                  <c:v>3.5714285714300003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0.1888888888895143</c:v>
                </c:pt>
                <c:pt idx="1">
                  <c:v>0.8111111111104857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0.845637583893</c:v>
                </c:pt>
                <c:pt idx="1">
                  <c:v>0.154362416107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2</c:v>
                </c:pt>
                <c:pt idx="2">
                  <c:v>8</c:v>
                </c:pt>
                <c:pt idx="3">
                  <c:v>5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food &amp; drinks</c:v>
                </c:pt>
                <c:pt idx="1">
                  <c:v>business</c:v>
                </c:pt>
                <c:pt idx="2">
                  <c:v>beauty/health &amp; fitness</c:v>
                </c:pt>
                <c:pt idx="3">
                  <c:v>books</c:v>
                </c:pt>
                <c:pt idx="4">
                  <c:v>family &amp; parenting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27.8038952317</c:v>
                </c:pt>
                <c:pt idx="1">
                  <c:v>19.0060443251</c:v>
                </c:pt>
                <c:pt idx="2">
                  <c:v>10.6111484218</c:v>
                </c:pt>
                <c:pt idx="3">
                  <c:v>6.245802552050001</c:v>
                </c:pt>
                <c:pt idx="4">
                  <c:v>6.0443250503699995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beauty/health &amp; fitness</c:v>
                </c:pt>
                <c:pt idx="1">
                  <c:v>sports</c:v>
                </c:pt>
                <c:pt idx="2">
                  <c:v>books</c:v>
                </c:pt>
                <c:pt idx="3">
                  <c:v>travel</c:v>
                </c:pt>
                <c:pt idx="4">
                  <c:v>automotive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30.459770114899996</c:v>
                </c:pt>
                <c:pt idx="1">
                  <c:v>20.1149425287</c:v>
                </c:pt>
                <c:pt idx="2">
                  <c:v>6.896551724139999</c:v>
                </c:pt>
                <c:pt idx="3">
                  <c:v>2.29885057471</c:v>
                </c:pt>
                <c:pt idx="4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0.1888888888895143</c:v>
                </c:pt>
                <c:pt idx="1">
                  <c:v>0.8111111111104857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0.845637583893</c:v>
                </c:pt>
                <c:pt idx="1">
                  <c:v>0.154362416107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2</c:v>
                </c:pt>
                <c:pt idx="2">
                  <c:v>14</c:v>
                </c:pt>
                <c:pt idx="3">
                  <c:v>31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beauty/health &amp; fitness</c:v>
                </c:pt>
                <c:pt idx="1">
                  <c:v>sports</c:v>
                </c:pt>
                <c:pt idx="2">
                  <c:v>books</c:v>
                </c:pt>
                <c:pt idx="3">
                  <c:v>travel</c:v>
                </c:pt>
                <c:pt idx="4">
                  <c:v>automotive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30.459770114899996</c:v>
                </c:pt>
                <c:pt idx="1">
                  <c:v>20.1149425287</c:v>
                </c:pt>
                <c:pt idx="2">
                  <c:v>6.896551724139999</c:v>
                </c:pt>
                <c:pt idx="3">
                  <c:v>2.29885057471</c:v>
                </c:pt>
                <c:pt idx="4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0.7118644067795497</c:v>
                </c:pt>
                <c:pt idx="1">
                  <c:v>0.2881355932204504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0.860824742268</c:v>
                </c:pt>
                <c:pt idx="1">
                  <c:v>0.13917525773199999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</c:v>
                </c:pt>
                <c:pt idx="1">
                  <c:v>5</c:v>
                </c:pt>
                <c:pt idx="2">
                  <c:v>29</c:v>
                </c:pt>
                <c:pt idx="3">
                  <c:v>20</c:v>
                </c:pt>
                <c:pt idx="4">
                  <c:v>12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beauty/health &amp; fitness</c:v>
                </c:pt>
                <c:pt idx="1">
                  <c:v>sports</c:v>
                </c:pt>
                <c:pt idx="2">
                  <c:v>food &amp; drinks</c:v>
                </c:pt>
                <c:pt idx="3">
                  <c:v>books</c:v>
                </c:pt>
                <c:pt idx="4">
                  <c:v>business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25.462962963000003</c:v>
                </c:pt>
                <c:pt idx="1">
                  <c:v>24.074074074099997</c:v>
                </c:pt>
                <c:pt idx="2">
                  <c:v>14.351851851900001</c:v>
                </c:pt>
                <c:pt idx="3">
                  <c:v>7.870370370369999</c:v>
                </c:pt>
                <c:pt idx="4">
                  <c:v>5.09259259259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0.06908665105386416</c:v>
                </c:pt>
                <c:pt idx="1">
                  <c:v>0.9309133489461358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</c:v>
                </c:pt>
                <c:pt idx="1">
                  <c:v>0.0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0.9437185929648242</c:v>
                </c:pt>
                <c:pt idx="1">
                  <c:v>0.056281407035175875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7</c:v>
                </c:pt>
                <c:pt idx="1">
                  <c:v>163</c:v>
                </c:pt>
                <c:pt idx="2">
                  <c:v>93</c:v>
                </c:pt>
                <c:pt idx="3">
                  <c:v>94</c:v>
                </c:pt>
                <c:pt idx="4">
                  <c:v>41</c:v>
                </c:pt>
                <c:pt idx="5">
                  <c:v>28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music</c:v>
                </c:pt>
                <c:pt idx="1">
                  <c:v>beauty/health &amp; fitness</c:v>
                </c:pt>
                <c:pt idx="2">
                  <c:v>sports</c:v>
                </c:pt>
                <c:pt idx="3">
                  <c:v>food &amp; drinks</c:v>
                </c:pt>
                <c:pt idx="4">
                  <c:v>fashion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21.4440433213</c:v>
                </c:pt>
                <c:pt idx="1">
                  <c:v>19.2779783394</c:v>
                </c:pt>
                <c:pt idx="2">
                  <c:v>12.779783393499999</c:v>
                </c:pt>
                <c:pt idx="3">
                  <c:v>9.74729241877</c:v>
                </c:pt>
                <c:pt idx="4">
                  <c:v>6.06498194946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0.5434210526315789</c:v>
                </c:pt>
                <c:pt idx="1">
                  <c:v>0.4565789473684211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0.8987975951903808</c:v>
                </c:pt>
                <c:pt idx="1">
                  <c:v>0.10120240480961924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18</c:v>
                </c:pt>
                <c:pt idx="1">
                  <c:v>28</c:v>
                </c:pt>
                <c:pt idx="2">
                  <c:v>51</c:v>
                </c:pt>
                <c:pt idx="3">
                  <c:v>113</c:v>
                </c:pt>
                <c:pt idx="4">
                  <c:v>88</c:v>
                </c:pt>
                <c:pt idx="5">
                  <c:v>44</c:v>
                </c:pt>
                <c:pt idx="6">
                  <c:v>15</c:v>
                </c:pt>
                <c:pt idx="7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food &amp; drinks</c:v>
                </c:pt>
                <c:pt idx="1">
                  <c:v>books</c:v>
                </c:pt>
                <c:pt idx="2">
                  <c:v>sports</c:v>
                </c:pt>
                <c:pt idx="3">
                  <c:v>music</c:v>
                </c:pt>
                <c:pt idx="4">
                  <c:v>family &amp; parenting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22.9771463867</c:v>
                </c:pt>
                <c:pt idx="1">
                  <c:v>12.8474366893</c:v>
                </c:pt>
                <c:pt idx="2">
                  <c:v>9.264978381719999</c:v>
                </c:pt>
                <c:pt idx="3">
                  <c:v>6.67078443484</c:v>
                </c:pt>
                <c:pt idx="4">
                  <c:v>6.4854848672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0.14285714285730203</c:v>
                </c:pt>
                <c:pt idx="1">
                  <c:v>0.8571428571426979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0.846153846154</c:v>
                </c:pt>
                <c:pt idx="1">
                  <c:v>0.153846153846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6</c:v>
                </c:pt>
                <c:pt idx="2">
                  <c:v>3</c:v>
                </c:pt>
                <c:pt idx="3">
                  <c:v>5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</c:v>
                </c:pt>
                <c:pt idx="1">
                  <c:v>0.8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games</c:v>
                </c:pt>
                <c:pt idx="1">
                  <c:v>environment</c:v>
                </c:pt>
                <c:pt idx="2">
                  <c:v>travel</c:v>
                </c:pt>
                <c:pt idx="3">
                  <c:v>tv</c:v>
                </c:pt>
                <c:pt idx="4">
                  <c:v>shopping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22.891566265100003</c:v>
                </c:pt>
                <c:pt idx="3">
                  <c:v>0</c:v>
                </c:pt>
                <c:pt idx="4">
                  <c:v>1.2048192771100001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0.0</c:v>
                </c:pt>
                <c:pt idx="1">
                  <c:v>1.0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0.8</c:v>
                </c:pt>
                <c:pt idx="1">
                  <c:v>0.2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beauty/health &amp; fitness</c:v>
                </c:pt>
                <c:pt idx="1">
                  <c:v>books</c:v>
                </c:pt>
                <c:pt idx="2">
                  <c:v>games</c:v>
                </c:pt>
                <c:pt idx="3">
                  <c:v>business</c:v>
                </c:pt>
                <c:pt idx="4">
                  <c:v>environment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22.2222222222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0.12698412698412698</c:v>
                </c:pt>
                <c:pt idx="1">
                  <c:v>0.8730158730158729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0.9448897795591182</c:v>
                </c:pt>
                <c:pt idx="1">
                  <c:v>0.05511022044088176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25</c:v>
                </c:pt>
                <c:pt idx="1">
                  <c:v>76</c:v>
                </c:pt>
                <c:pt idx="2">
                  <c:v>112</c:v>
                </c:pt>
                <c:pt idx="3">
                  <c:v>132</c:v>
                </c:pt>
                <c:pt idx="4">
                  <c:v>21</c:v>
                </c:pt>
                <c:pt idx="5">
                  <c:v>31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games</c:v>
                </c:pt>
                <c:pt idx="1">
                  <c:v>automotive</c:v>
                </c:pt>
                <c:pt idx="2">
                  <c:v>family &amp; parenting</c:v>
                </c:pt>
                <c:pt idx="3">
                  <c:v>sports</c:v>
                </c:pt>
                <c:pt idx="4">
                  <c:v>travel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20.7339449541</c:v>
                </c:pt>
                <c:pt idx="2">
                  <c:v>13.8837920489</c:v>
                </c:pt>
                <c:pt idx="3">
                  <c:v>10.397553516799999</c:v>
                </c:pt>
                <c:pt idx="4">
                  <c:v>9.78593272171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0.18802395209580838</c:v>
                </c:pt>
                <c:pt idx="1">
                  <c:v>0.8119760479041915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0.94994994994995</c:v>
                </c:pt>
                <c:pt idx="1">
                  <c:v>0.050050050050050046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61</c:v>
                </c:pt>
                <c:pt idx="1">
                  <c:v>49</c:v>
                </c:pt>
                <c:pt idx="2">
                  <c:v>74</c:v>
                </c:pt>
                <c:pt idx="3">
                  <c:v>120</c:v>
                </c:pt>
                <c:pt idx="4">
                  <c:v>67</c:v>
                </c:pt>
                <c:pt idx="5">
                  <c:v>34</c:v>
                </c:pt>
                <c:pt idx="6">
                  <c:v>12</c:v>
                </c:pt>
                <c:pt idx="7">
                  <c:v>1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games</c:v>
                </c:pt>
                <c:pt idx="1">
                  <c:v>environment</c:v>
                </c:pt>
                <c:pt idx="2">
                  <c:v>fine arts</c:v>
                </c:pt>
                <c:pt idx="3">
                  <c:v>automotive</c:v>
                </c:pt>
                <c:pt idx="4">
                  <c:v>sports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18.540317834</c:v>
                </c:pt>
                <c:pt idx="2">
                  <c:v>14.1848145968</c:v>
                </c:pt>
                <c:pt idx="3">
                  <c:v>10.888758093</c:v>
                </c:pt>
                <c:pt idx="4">
                  <c:v>10.829899941099999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0.5714285714285714</c:v>
                </c:pt>
                <c:pt idx="1">
                  <c:v>0.42857142857142855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0.875</c:v>
                </c:pt>
                <c:pt idx="1">
                  <c:v>0.125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0</c:v>
                </c:pt>
                <c:pt idx="2">
                  <c:v>3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beauty/health &amp; fitness</c:v>
                </c:pt>
                <c:pt idx="1">
                  <c:v>books</c:v>
                </c:pt>
                <c:pt idx="2">
                  <c:v>games</c:v>
                </c:pt>
                <c:pt idx="3">
                  <c:v>business</c:v>
                </c:pt>
                <c:pt idx="4">
                  <c:v>environment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0.24999999999967476</c:v>
                </c:pt>
                <c:pt idx="1">
                  <c:v>0.7500000000003252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0.8872180451124506</c:v>
                </c:pt>
                <c:pt idx="1">
                  <c:v>0.11278195488754937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20</c:v>
                </c:pt>
                <c:pt idx="1">
                  <c:v>36</c:v>
                </c:pt>
                <c:pt idx="2">
                  <c:v>77</c:v>
                </c:pt>
                <c:pt idx="3">
                  <c:v>110</c:v>
                </c:pt>
                <c:pt idx="4">
                  <c:v>20</c:v>
                </c:pt>
                <c:pt idx="5">
                  <c:v>15</c:v>
                </c:pt>
                <c:pt idx="6">
                  <c:v>3</c:v>
                </c:pt>
                <c:pt idx="7">
                  <c:v>1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beauty/health &amp; fitness</c:v>
                </c:pt>
                <c:pt idx="1">
                  <c:v>books</c:v>
                </c:pt>
                <c:pt idx="2">
                  <c:v>games</c:v>
                </c:pt>
                <c:pt idx="3">
                  <c:v>business</c:v>
                </c:pt>
                <c:pt idx="4">
                  <c:v>environment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20.0</c:v>
                </c:pt>
                <c:pt idx="1">
                  <c:v>0</c:v>
                </c:pt>
                <c:pt idx="2">
                  <c:v>0</c:v>
                </c:pt>
                <c:pt idx="3">
                  <c:v>20.0</c:v>
                </c:pt>
                <c:pt idx="4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games</c:v>
                </c:pt>
                <c:pt idx="1">
                  <c:v>automotive</c:v>
                </c:pt>
                <c:pt idx="2">
                  <c:v>sports</c:v>
                </c:pt>
                <c:pt idx="3">
                  <c:v>environment</c:v>
                </c:pt>
                <c:pt idx="4">
                  <c:v>fine arts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17.7559912854</c:v>
                </c:pt>
                <c:pt idx="2">
                  <c:v>10.4575163399</c:v>
                </c:pt>
                <c:pt idx="3">
                  <c:v>9.36819172113</c:v>
                </c:pt>
                <c:pt idx="4">
                  <c:v>8.605664488019999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beauty/health &amp; fitness</c:v>
                </c:pt>
                <c:pt idx="1">
                  <c:v>books</c:v>
                </c:pt>
                <c:pt idx="2">
                  <c:v>games</c:v>
                </c:pt>
                <c:pt idx="3">
                  <c:v>business</c:v>
                </c:pt>
                <c:pt idx="4">
                  <c:v>environment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16.6666666667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0.2682926829263546</c:v>
                </c:pt>
                <c:pt idx="1">
                  <c:v>0.7317073170736454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0.80701754386</c:v>
                </c:pt>
                <c:pt idx="1">
                  <c:v>0.19298245614000004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4</c:v>
                </c:pt>
                <c:pt idx="2">
                  <c:v>3</c:v>
                </c:pt>
                <c:pt idx="3">
                  <c:v>10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books</c:v>
                </c:pt>
                <c:pt idx="1">
                  <c:v>games</c:v>
                </c:pt>
                <c:pt idx="2">
                  <c:v>travel</c:v>
                </c:pt>
                <c:pt idx="3">
                  <c:v>environment</c:v>
                </c:pt>
                <c:pt idx="4">
                  <c:v>business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23.853211009200002</c:v>
                </c:pt>
                <c:pt idx="3">
                  <c:v>2.7522935779799997</c:v>
                </c:pt>
                <c:pt idx="4">
                  <c:v>1.8348623853200001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0.16546762589925254</c:v>
                </c:pt>
                <c:pt idx="1">
                  <c:v>0.8345323741007474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0.16379310344827586</c:v>
                </c:pt>
                <c:pt idx="1">
                  <c:v>0.8362068965517241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0.7745901639347444</c:v>
                </c:pt>
                <c:pt idx="1">
                  <c:v>0.22540983606525558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6</c:v>
                </c:pt>
                <c:pt idx="2">
                  <c:v>15</c:v>
                </c:pt>
                <c:pt idx="3">
                  <c:v>28</c:v>
                </c:pt>
                <c:pt idx="4">
                  <c:v>47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shopping</c:v>
                </c:pt>
                <c:pt idx="1">
                  <c:v>movies</c:v>
                </c:pt>
                <c:pt idx="2">
                  <c:v>science</c:v>
                </c:pt>
                <c:pt idx="3">
                  <c:v>food &amp; drinks</c:v>
                </c:pt>
                <c:pt idx="4">
                  <c:v>family &amp; parenting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20.4545454545</c:v>
                </c:pt>
                <c:pt idx="4">
                  <c:v>12.5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0.3675078864353312</c:v>
                </c:pt>
                <c:pt idx="1">
                  <c:v>0.6324921135646687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0.7971887550200804</c:v>
                </c:pt>
                <c:pt idx="1">
                  <c:v>0.20281124497991965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</c:v>
                </c:pt>
                <c:pt idx="1">
                  <c:v>47</c:v>
                </c:pt>
                <c:pt idx="2">
                  <c:v>50</c:v>
                </c:pt>
                <c:pt idx="3">
                  <c:v>168</c:v>
                </c:pt>
                <c:pt idx="4">
                  <c:v>51</c:v>
                </c:pt>
                <c:pt idx="5">
                  <c:v>29</c:v>
                </c:pt>
                <c:pt idx="6">
                  <c:v>23</c:v>
                </c:pt>
                <c:pt idx="7">
                  <c:v>1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food &amp; drinks</c:v>
                </c:pt>
                <c:pt idx="1">
                  <c:v>travel</c:v>
                </c:pt>
                <c:pt idx="2">
                  <c:v>books</c:v>
                </c:pt>
                <c:pt idx="3">
                  <c:v>family &amp; parenting</c:v>
                </c:pt>
                <c:pt idx="4">
                  <c:v>business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24.4845360825</c:v>
                </c:pt>
                <c:pt idx="1">
                  <c:v>15.8505154639</c:v>
                </c:pt>
                <c:pt idx="2">
                  <c:v>15.1417525773</c:v>
                </c:pt>
                <c:pt idx="3">
                  <c:v>7.08762886598</c:v>
                </c:pt>
                <c:pt idx="4">
                  <c:v>6.37886597938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0.49063032368028175</c:v>
                </c:pt>
                <c:pt idx="1">
                  <c:v>0.5093696763197183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0.8487208008902722</c:v>
                </c:pt>
                <c:pt idx="1">
                  <c:v>0.1512791991097277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</c:v>
                </c:pt>
                <c:pt idx="1">
                  <c:v>34</c:v>
                </c:pt>
                <c:pt idx="2">
                  <c:v>37</c:v>
                </c:pt>
                <c:pt idx="3">
                  <c:v>146</c:v>
                </c:pt>
                <c:pt idx="4">
                  <c:v>120</c:v>
                </c:pt>
                <c:pt idx="5">
                  <c:v>22</c:v>
                </c:pt>
                <c:pt idx="6">
                  <c:v>5</c:v>
                </c:pt>
                <c:pt idx="7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0.9502032520325203</c:v>
                </c:pt>
                <c:pt idx="1">
                  <c:v>0.049796747967479675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food &amp; drinks</c:v>
                </c:pt>
                <c:pt idx="1">
                  <c:v>books</c:v>
                </c:pt>
                <c:pt idx="2">
                  <c:v>animals &amp; pets</c:v>
                </c:pt>
                <c:pt idx="3">
                  <c:v>sports</c:v>
                </c:pt>
                <c:pt idx="4">
                  <c:v>travel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36.5671641791</c:v>
                </c:pt>
                <c:pt idx="1">
                  <c:v>19.131614654</c:v>
                </c:pt>
                <c:pt idx="2">
                  <c:v>5.563093622799999</c:v>
                </c:pt>
                <c:pt idx="3">
                  <c:v>5.02035278155</c:v>
                </c:pt>
                <c:pt idx="4">
                  <c:v>4.61329715061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0.18556701030927833</c:v>
                </c:pt>
                <c:pt idx="1">
                  <c:v>0.8144329896907216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0.8958958958958958</c:v>
                </c:pt>
                <c:pt idx="1">
                  <c:v>0.1041041041041041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53</c:v>
                </c:pt>
                <c:pt idx="1">
                  <c:v>38</c:v>
                </c:pt>
                <c:pt idx="2">
                  <c:v>38</c:v>
                </c:pt>
                <c:pt idx="3">
                  <c:v>88</c:v>
                </c:pt>
                <c:pt idx="4">
                  <c:v>56</c:v>
                </c:pt>
                <c:pt idx="5">
                  <c:v>46</c:v>
                </c:pt>
                <c:pt idx="6">
                  <c:v>14</c:v>
                </c:pt>
                <c:pt idx="7">
                  <c:v>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family &amp; parenting</c:v>
                </c:pt>
                <c:pt idx="1">
                  <c:v>food &amp; drinks</c:v>
                </c:pt>
                <c:pt idx="2">
                  <c:v>books</c:v>
                </c:pt>
                <c:pt idx="3">
                  <c:v>animals &amp; pets</c:v>
                </c:pt>
                <c:pt idx="4">
                  <c:v>sports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19.0026954178</c:v>
                </c:pt>
                <c:pt idx="1">
                  <c:v>16.3746630728</c:v>
                </c:pt>
                <c:pt idx="2">
                  <c:v>7.47978436658</c:v>
                </c:pt>
                <c:pt idx="3">
                  <c:v>7.34501347709</c:v>
                </c:pt>
                <c:pt idx="4">
                  <c:v>6.73854447439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0.17622950819640576</c:v>
                </c:pt>
                <c:pt idx="1">
                  <c:v>0.8237704918035943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0.8993506493510001</c:v>
                </c:pt>
                <c:pt idx="1">
                  <c:v>0.100649350649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</c:v>
                </c:pt>
                <c:pt idx="1">
                  <c:v>18</c:v>
                </c:pt>
                <c:pt idx="2">
                  <c:v>23</c:v>
                </c:pt>
                <c:pt idx="3">
                  <c:v>67</c:v>
                </c:pt>
                <c:pt idx="4">
                  <c:v>23</c:v>
                </c:pt>
                <c:pt idx="5">
                  <c:v>12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books</c:v>
                </c:pt>
                <c:pt idx="1">
                  <c:v>games</c:v>
                </c:pt>
                <c:pt idx="2">
                  <c:v>environment</c:v>
                </c:pt>
                <c:pt idx="3">
                  <c:v>movies</c:v>
                </c:pt>
                <c:pt idx="4">
                  <c:v>automotive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32.358318098699996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0.3333333333333333</c:v>
                </c:pt>
                <c:pt idx="1">
                  <c:v>0.6666666666666666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0.8571428571430001</c:v>
                </c:pt>
                <c:pt idx="1">
                  <c:v>0.142857142857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5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beauty/health &amp; fitness</c:v>
                </c:pt>
                <c:pt idx="1">
                  <c:v>books</c:v>
                </c:pt>
                <c:pt idx="2">
                  <c:v>tv</c:v>
                </c:pt>
                <c:pt idx="3">
                  <c:v>shopping</c:v>
                </c:pt>
                <c:pt idx="4">
                  <c:v>fashion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16.6666666667</c:v>
                </c:pt>
                <c:pt idx="2">
                  <c:v>0</c:v>
                </c:pt>
                <c:pt idx="3">
                  <c:v>0</c:v>
                </c:pt>
                <c:pt idx="4">
                  <c:v>10.0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0.35510204081647806</c:v>
                </c:pt>
                <c:pt idx="1">
                  <c:v>0.644897959183522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0.785219399538</c:v>
                </c:pt>
                <c:pt idx="1">
                  <c:v>0.21478060046199998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</c:v>
                </c:pt>
                <c:pt idx="1">
                  <c:v>14</c:v>
                </c:pt>
                <c:pt idx="2">
                  <c:v>32</c:v>
                </c:pt>
                <c:pt idx="3">
                  <c:v>59</c:v>
                </c:pt>
                <c:pt idx="4">
                  <c:v>49</c:v>
                </c:pt>
                <c:pt idx="5">
                  <c:v>12</c:v>
                </c:pt>
                <c:pt idx="6">
                  <c:v>2</c:v>
                </c:pt>
                <c:pt idx="7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games</c:v>
                </c:pt>
                <c:pt idx="1">
                  <c:v>travel</c:v>
                </c:pt>
                <c:pt idx="2">
                  <c:v>shopping</c:v>
                </c:pt>
                <c:pt idx="3">
                  <c:v>science</c:v>
                </c:pt>
                <c:pt idx="4">
                  <c:v>food &amp; drinks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15.1326053042</c:v>
                </c:pt>
                <c:pt idx="2">
                  <c:v>0</c:v>
                </c:pt>
                <c:pt idx="3">
                  <c:v>0</c:v>
                </c:pt>
                <c:pt idx="4">
                  <c:v>39.001560062399996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0.4799999999995072</c:v>
                </c:pt>
                <c:pt idx="1">
                  <c:v>0.5200000000004928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6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0.9327983951855566</c:v>
                </c:pt>
                <c:pt idx="1">
                  <c:v>0.06720160481444333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music</c:v>
                </c:pt>
                <c:pt idx="1">
                  <c:v>beauty/health &amp; fitness</c:v>
                </c:pt>
                <c:pt idx="2">
                  <c:v>business</c:v>
                </c:pt>
                <c:pt idx="3">
                  <c:v>books</c:v>
                </c:pt>
                <c:pt idx="4">
                  <c:v>fashion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12.5</c:v>
                </c:pt>
                <c:pt idx="1">
                  <c:v>10.9375</c:v>
                </c:pt>
                <c:pt idx="2">
                  <c:v>9.495192307689999</c:v>
                </c:pt>
                <c:pt idx="3">
                  <c:v>8.653846153850001</c:v>
                </c:pt>
                <c:pt idx="4">
                  <c:v>7.57211538462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games</c:v>
                </c:pt>
                <c:pt idx="1">
                  <c:v>tv</c:v>
                </c:pt>
                <c:pt idx="2">
                  <c:v>shopping</c:v>
                </c:pt>
                <c:pt idx="3">
                  <c:v>fashion</c:v>
                </c:pt>
                <c:pt idx="4">
                  <c:v>movies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1.92307692308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0.815217391304</c:v>
                </c:pt>
                <c:pt idx="1">
                  <c:v>0.184782608696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7</c:v>
                </c:pt>
                <c:pt idx="2">
                  <c:v>2</c:v>
                </c:pt>
                <c:pt idx="3">
                  <c:v>14</c:v>
                </c:pt>
                <c:pt idx="4">
                  <c:v>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beauty/health &amp; fitness</c:v>
                </c:pt>
                <c:pt idx="1">
                  <c:v>environment</c:v>
                </c:pt>
                <c:pt idx="2">
                  <c:v>shopping</c:v>
                </c:pt>
                <c:pt idx="3">
                  <c:v>fashion</c:v>
                </c:pt>
                <c:pt idx="4">
                  <c:v>sports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30.714285714299997</c:v>
                </c:pt>
                <c:pt idx="1">
                  <c:v>0</c:v>
                </c:pt>
                <c:pt idx="2">
                  <c:v>0</c:v>
                </c:pt>
                <c:pt idx="3">
                  <c:v>16.428571428599998</c:v>
                </c:pt>
                <c:pt idx="4">
                  <c:v>16.428571428599998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0.7142857142860817</c:v>
                </c:pt>
                <c:pt idx="1">
                  <c:v>0.2857142857139184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0.888888888889</c:v>
                </c:pt>
                <c:pt idx="1">
                  <c:v>0.111111111111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5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beauty/health &amp; fitness</c:v>
                </c:pt>
                <c:pt idx="1">
                  <c:v>books</c:v>
                </c:pt>
                <c:pt idx="2">
                  <c:v>games</c:v>
                </c:pt>
                <c:pt idx="3">
                  <c:v>business</c:v>
                </c:pt>
                <c:pt idx="4">
                  <c:v>environment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7.1428571428600005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0.3038793103446142</c:v>
                </c:pt>
                <c:pt idx="1">
                  <c:v>0.6961206896553858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0.18527918781761882</c:v>
                </c:pt>
                <c:pt idx="1">
                  <c:v>0.8147208121823812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1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0.8124207858044791</c:v>
                </c:pt>
                <c:pt idx="1">
                  <c:v>0.18757921419552093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25</c:v>
                </c:pt>
                <c:pt idx="2">
                  <c:v>49</c:v>
                </c:pt>
                <c:pt idx="3">
                  <c:v>75</c:v>
                </c:pt>
                <c:pt idx="4">
                  <c:v>42</c:v>
                </c:pt>
                <c:pt idx="5">
                  <c:v>13</c:v>
                </c:pt>
                <c:pt idx="6">
                  <c:v>3</c:v>
                </c:pt>
                <c:pt idx="7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food &amp; drinks</c:v>
                </c:pt>
                <c:pt idx="1">
                  <c:v>books</c:v>
                </c:pt>
                <c:pt idx="2">
                  <c:v>travel</c:v>
                </c:pt>
                <c:pt idx="3">
                  <c:v>business</c:v>
                </c:pt>
                <c:pt idx="4">
                  <c:v>fine arts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34.2902711324</c:v>
                </c:pt>
                <c:pt idx="1">
                  <c:v>16.1084529506</c:v>
                </c:pt>
                <c:pt idx="2">
                  <c:v>10.6858054226</c:v>
                </c:pt>
                <c:pt idx="3">
                  <c:v>5.103668261559999</c:v>
                </c:pt>
                <c:pt idx="4">
                  <c:v>3.98724082935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1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0.4238578680204217</c:v>
                </c:pt>
                <c:pt idx="1">
                  <c:v>0.5761421319795783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1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0.8019801980200001</c:v>
                </c:pt>
                <c:pt idx="1">
                  <c:v>0.19801980198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16</c:v>
                </c:pt>
                <c:pt idx="1">
                  <c:v>6</c:v>
                </c:pt>
                <c:pt idx="2">
                  <c:v>40</c:v>
                </c:pt>
                <c:pt idx="3">
                  <c:v>82</c:v>
                </c:pt>
                <c:pt idx="4">
                  <c:v>35</c:v>
                </c:pt>
                <c:pt idx="5">
                  <c:v>20</c:v>
                </c:pt>
                <c:pt idx="6">
                  <c:v>8</c:v>
                </c:pt>
                <c:pt idx="7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food &amp; drinks</c:v>
                </c:pt>
                <c:pt idx="1">
                  <c:v>books</c:v>
                </c:pt>
                <c:pt idx="2">
                  <c:v>sports</c:v>
                </c:pt>
                <c:pt idx="3">
                  <c:v>business</c:v>
                </c:pt>
                <c:pt idx="4">
                  <c:v>travel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31.0012062726</c:v>
                </c:pt>
                <c:pt idx="1">
                  <c:v>23.8841978287</c:v>
                </c:pt>
                <c:pt idx="2">
                  <c:v>6.15199034982</c:v>
                </c:pt>
                <c:pt idx="3">
                  <c:v>4.3425814233999995</c:v>
                </c:pt>
                <c:pt idx="4">
                  <c:v>3.98069963812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0.8290155440409976</c:v>
                </c:pt>
                <c:pt idx="1">
                  <c:v>0.1709844559590023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11</c:v>
                </c:pt>
                <c:pt idx="2">
                  <c:v>29</c:v>
                </c:pt>
                <c:pt idx="3">
                  <c:v>39</c:v>
                </c:pt>
                <c:pt idx="4">
                  <c:v>4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beauty/health &amp; fitness</c:v>
                </c:pt>
                <c:pt idx="1">
                  <c:v>sports</c:v>
                </c:pt>
                <c:pt idx="2">
                  <c:v>books</c:v>
                </c:pt>
                <c:pt idx="3">
                  <c:v>food &amp; drinks</c:v>
                </c:pt>
                <c:pt idx="4">
                  <c:v>business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26.5255292653</c:v>
                </c:pt>
                <c:pt idx="1">
                  <c:v>18.3063511831</c:v>
                </c:pt>
                <c:pt idx="2">
                  <c:v>12.5778331258</c:v>
                </c:pt>
                <c:pt idx="3">
                  <c:v>11.3325031133</c:v>
                </c:pt>
                <c:pt idx="4">
                  <c:v>5.60398505604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0.11428571428571428</c:v>
                </c:pt>
                <c:pt idx="1">
                  <c:v>0.8857142857142857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0.9770354906054279</c:v>
                </c:pt>
                <c:pt idx="1">
                  <c:v>0.02296450939457203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32</c:v>
                </c:pt>
                <c:pt idx="1">
                  <c:v>107</c:v>
                </c:pt>
                <c:pt idx="2">
                  <c:v>91</c:v>
                </c:pt>
                <c:pt idx="3">
                  <c:v>65</c:v>
                </c:pt>
                <c:pt idx="4">
                  <c:v>16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music</c:v>
                </c:pt>
                <c:pt idx="1">
                  <c:v>beauty/health &amp; fitness</c:v>
                </c:pt>
                <c:pt idx="2">
                  <c:v>sports</c:v>
                </c:pt>
                <c:pt idx="3">
                  <c:v>food &amp; drinks</c:v>
                </c:pt>
                <c:pt idx="4">
                  <c:v>family &amp; parenting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37.0184254606</c:v>
                </c:pt>
                <c:pt idx="1">
                  <c:v>10.0502512563</c:v>
                </c:pt>
                <c:pt idx="2">
                  <c:v>9.38023450586</c:v>
                </c:pt>
                <c:pt idx="3">
                  <c:v>8.20770519263</c:v>
                </c:pt>
                <c:pt idx="4">
                  <c:v>5.86264656616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0.07343941248470012</c:v>
                </c:pt>
                <c:pt idx="1">
                  <c:v>0.9265605875152999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22</c:v>
                </c:pt>
                <c:pt idx="1">
                  <c:v>41</c:v>
                </c:pt>
                <c:pt idx="2">
                  <c:v>87</c:v>
                </c:pt>
                <c:pt idx="3">
                  <c:v>155</c:v>
                </c:pt>
                <c:pt idx="4">
                  <c:v>109</c:v>
                </c:pt>
                <c:pt idx="5">
                  <c:v>28</c:v>
                </c:pt>
                <c:pt idx="6">
                  <c:v>6</c:v>
                </c:pt>
                <c:pt idx="7">
                  <c:v>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0.9534412955465588</c:v>
                </c:pt>
                <c:pt idx="1">
                  <c:v>0.04655870445344129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30</c:v>
                </c:pt>
                <c:pt idx="1">
                  <c:v>72</c:v>
                </c:pt>
                <c:pt idx="2">
                  <c:v>225</c:v>
                </c:pt>
                <c:pt idx="3">
                  <c:v>172</c:v>
                </c:pt>
                <c:pt idx="4">
                  <c:v>23</c:v>
                </c:pt>
                <c:pt idx="5">
                  <c:v>4</c:v>
                </c:pt>
                <c:pt idx="6">
                  <c:v>2</c:v>
                </c:pt>
                <c:pt idx="7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beauty/health &amp; fitness</c:v>
                </c:pt>
                <c:pt idx="1">
                  <c:v>food &amp; drinks</c:v>
                </c:pt>
                <c:pt idx="2">
                  <c:v>books</c:v>
                </c:pt>
                <c:pt idx="3">
                  <c:v>fashion</c:v>
                </c:pt>
                <c:pt idx="4">
                  <c:v>music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24.5614035088</c:v>
                </c:pt>
                <c:pt idx="1">
                  <c:v>13.832658569500001</c:v>
                </c:pt>
                <c:pt idx="2">
                  <c:v>11.133603238900001</c:v>
                </c:pt>
                <c:pt idx="3">
                  <c:v>6.54520917679</c:v>
                </c:pt>
                <c:pt idx="4">
                  <c:v>6.410256410260001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0.17196531791907516</c:v>
                </c:pt>
                <c:pt idx="1">
                  <c:v>0.8280346820809248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0.8862034239677744</c:v>
                </c:pt>
                <c:pt idx="1">
                  <c:v>0.1137965760322256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24</c:v>
                </c:pt>
                <c:pt idx="1">
                  <c:v>40</c:v>
                </c:pt>
                <c:pt idx="2">
                  <c:v>54</c:v>
                </c:pt>
                <c:pt idx="3">
                  <c:v>168</c:v>
                </c:pt>
                <c:pt idx="4">
                  <c:v>33</c:v>
                </c:pt>
                <c:pt idx="5">
                  <c:v>26</c:v>
                </c:pt>
                <c:pt idx="6">
                  <c:v>1</c:v>
                </c:pt>
                <c:pt idx="7">
                  <c:v>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food &amp; drinks</c:v>
                </c:pt>
                <c:pt idx="1">
                  <c:v>beauty/health &amp; fitness</c:v>
                </c:pt>
                <c:pt idx="2">
                  <c:v>family &amp; parenting</c:v>
                </c:pt>
                <c:pt idx="3">
                  <c:v>sports</c:v>
                </c:pt>
                <c:pt idx="4">
                  <c:v>books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14.231601731600001</c:v>
                </c:pt>
                <c:pt idx="1">
                  <c:v>13.7445887446</c:v>
                </c:pt>
                <c:pt idx="2">
                  <c:v>11.7424242424</c:v>
                </c:pt>
                <c:pt idx="3">
                  <c:v>11.2554112554</c:v>
                </c:pt>
                <c:pt idx="4">
                  <c:v>9.68614718615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0.2152886115444618</c:v>
                </c:pt>
                <c:pt idx="1">
                  <c:v>0.7847113884555382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0.7897897897897898</c:v>
                </c:pt>
                <c:pt idx="1">
                  <c:v>0.2102102102102102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15</c:v>
                </c:pt>
                <c:pt idx="1">
                  <c:v>15</c:v>
                </c:pt>
                <c:pt idx="2">
                  <c:v>93</c:v>
                </c:pt>
                <c:pt idx="3">
                  <c:v>164</c:v>
                </c:pt>
                <c:pt idx="4">
                  <c:v>68</c:v>
                </c:pt>
                <c:pt idx="5">
                  <c:v>13</c:v>
                </c:pt>
                <c:pt idx="6">
                  <c:v>7</c:v>
                </c:pt>
                <c:pt idx="7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sports</c:v>
                </c:pt>
                <c:pt idx="1">
                  <c:v>beauty/health &amp; fitness</c:v>
                </c:pt>
                <c:pt idx="2">
                  <c:v>family &amp; parenting</c:v>
                </c:pt>
                <c:pt idx="3">
                  <c:v>food &amp; drinks</c:v>
                </c:pt>
                <c:pt idx="4">
                  <c:v>music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18.5301016419</c:v>
                </c:pt>
                <c:pt idx="1">
                  <c:v>15.402658326800001</c:v>
                </c:pt>
                <c:pt idx="2">
                  <c:v>11.7279124316</c:v>
                </c:pt>
                <c:pt idx="3">
                  <c:v>10.2423768569</c:v>
                </c:pt>
                <c:pt idx="4">
                  <c:v>7.114933541830001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food &amp; drinks</c:v>
                </c:pt>
                <c:pt idx="1">
                  <c:v>beauty/health &amp; fitness</c:v>
                </c:pt>
                <c:pt idx="2">
                  <c:v>family &amp; parenting</c:v>
                </c:pt>
                <c:pt idx="3">
                  <c:v>books</c:v>
                </c:pt>
                <c:pt idx="4">
                  <c:v>sports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17.6518218623</c:v>
                </c:pt>
                <c:pt idx="1">
                  <c:v>14.8178137652</c:v>
                </c:pt>
                <c:pt idx="2">
                  <c:v>11.417004048599999</c:v>
                </c:pt>
                <c:pt idx="3">
                  <c:v>8.98785425101</c:v>
                </c:pt>
                <c:pt idx="4">
                  <c:v>8.58299595142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0.22959183673451036</c:v>
                </c:pt>
                <c:pt idx="1">
                  <c:v>0.7704081632654897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0.829787234043</c:v>
                </c:pt>
                <c:pt idx="1">
                  <c:v>0.17021276595699997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27</c:v>
                </c:pt>
                <c:pt idx="2">
                  <c:v>76</c:v>
                </c:pt>
                <c:pt idx="3">
                  <c:v>106</c:v>
                </c:pt>
                <c:pt idx="4">
                  <c:v>25</c:v>
                </c:pt>
                <c:pt idx="5">
                  <c:v>10</c:v>
                </c:pt>
                <c:pt idx="6">
                  <c:v>2</c:v>
                </c:pt>
                <c:pt idx="7">
                  <c:v>1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food &amp; drinks</c:v>
                </c:pt>
                <c:pt idx="1">
                  <c:v>books</c:v>
                </c:pt>
                <c:pt idx="2">
                  <c:v>travel</c:v>
                </c:pt>
                <c:pt idx="3">
                  <c:v>business</c:v>
                </c:pt>
                <c:pt idx="4">
                  <c:v>beauty/health &amp; fitness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17.7860696517</c:v>
                </c:pt>
                <c:pt idx="1">
                  <c:v>10.0746268657</c:v>
                </c:pt>
                <c:pt idx="2">
                  <c:v>9.82587064677</c:v>
                </c:pt>
                <c:pt idx="3">
                  <c:v>8.706467661689999</c:v>
                </c:pt>
                <c:pt idx="4">
                  <c:v>8.20895522388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0.06417910447761194</c:v>
                </c:pt>
                <c:pt idx="1">
                  <c:v>0.9358208955223881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0.8224674022066198</c:v>
                </c:pt>
                <c:pt idx="1">
                  <c:v>0.17753259779338013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5</c:v>
                </c:pt>
                <c:pt idx="1">
                  <c:v>23</c:v>
                </c:pt>
                <c:pt idx="2">
                  <c:v>55</c:v>
                </c:pt>
                <c:pt idx="3">
                  <c:v>451</c:v>
                </c:pt>
                <c:pt idx="4">
                  <c:v>29</c:v>
                </c:pt>
                <c:pt idx="5">
                  <c:v>6</c:v>
                </c:pt>
                <c:pt idx="6">
                  <c:v>3</c:v>
                </c:pt>
                <c:pt idx="7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beauty/health &amp; fitness</c:v>
                </c:pt>
                <c:pt idx="1">
                  <c:v>games</c:v>
                </c:pt>
                <c:pt idx="2">
                  <c:v>food &amp; drinks</c:v>
                </c:pt>
                <c:pt idx="3">
                  <c:v>sports</c:v>
                </c:pt>
                <c:pt idx="4">
                  <c:v>books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33.6658354115</c:v>
                </c:pt>
                <c:pt idx="1">
                  <c:v>0</c:v>
                </c:pt>
                <c:pt idx="2">
                  <c:v>31.483790523699998</c:v>
                </c:pt>
                <c:pt idx="3">
                  <c:v>5.4862842892799994</c:v>
                </c:pt>
                <c:pt idx="4">
                  <c:v>4.48877805486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0.2608695652173913</c:v>
                </c:pt>
                <c:pt idx="1">
                  <c:v>0.7391304347826086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0.2794759825327755</c:v>
                </c:pt>
                <c:pt idx="1">
                  <c:v>0.7205240174672245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0.8616352201257862</c:v>
                </c:pt>
                <c:pt idx="1">
                  <c:v>0.13836477987421383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7</c:v>
                </c:pt>
                <c:pt idx="2">
                  <c:v>7</c:v>
                </c:pt>
                <c:pt idx="3">
                  <c:v>27</c:v>
                </c:pt>
                <c:pt idx="4">
                  <c:v>8</c:v>
                </c:pt>
                <c:pt idx="5">
                  <c:v>1</c:v>
                </c:pt>
                <c:pt idx="6">
                  <c:v>0</c:v>
                </c:pt>
                <c:pt idx="7">
                  <c:v>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games</c:v>
                </c:pt>
                <c:pt idx="1">
                  <c:v>food &amp; drinks</c:v>
                </c:pt>
                <c:pt idx="2">
                  <c:v>books</c:v>
                </c:pt>
                <c:pt idx="3">
                  <c:v>beauty/health &amp; fitness</c:v>
                </c:pt>
                <c:pt idx="4">
                  <c:v>music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17.6211453744</c:v>
                </c:pt>
                <c:pt idx="2">
                  <c:v>16.7400881057</c:v>
                </c:pt>
                <c:pt idx="3">
                  <c:v>11.013215859</c:v>
                </c:pt>
                <c:pt idx="4">
                  <c:v>8.37004405286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0.17073170731712267</c:v>
                </c:pt>
                <c:pt idx="1">
                  <c:v>0.8292682926828773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0.788461538462</c:v>
                </c:pt>
                <c:pt idx="1">
                  <c:v>0.211538461538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12</c:v>
                </c:pt>
                <c:pt idx="3">
                  <c:v>28</c:v>
                </c:pt>
                <c:pt idx="4">
                  <c:v>2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books</c:v>
                </c:pt>
                <c:pt idx="1">
                  <c:v>beauty/health &amp; fitness</c:v>
                </c:pt>
                <c:pt idx="2">
                  <c:v>games</c:v>
                </c:pt>
                <c:pt idx="3">
                  <c:v>shopping</c:v>
                </c:pt>
                <c:pt idx="4">
                  <c:v>movies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23.2954545455</c:v>
                </c:pt>
                <c:pt idx="1">
                  <c:v>7.3863636363600005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0.0</c:v>
                </c:pt>
                <c:pt idx="1">
                  <c:v>1.0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0.6666666666669999</c:v>
                </c:pt>
                <c:pt idx="1">
                  <c:v>0.33333333333299997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0.8733572281958247</c:v>
                </c:pt>
                <c:pt idx="1">
                  <c:v>0.12664277180417535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beauty/health &amp; fitness</c:v>
                </c:pt>
                <c:pt idx="1">
                  <c:v>books</c:v>
                </c:pt>
                <c:pt idx="2">
                  <c:v>games</c:v>
                </c:pt>
                <c:pt idx="3">
                  <c:v>business</c:v>
                </c:pt>
                <c:pt idx="4">
                  <c:v>environment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0.21111111111125172</c:v>
                </c:pt>
                <c:pt idx="1">
                  <c:v>0.7888888888887483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0.585492227979</c:v>
                </c:pt>
                <c:pt idx="1">
                  <c:v>0.414507772021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8</c:v>
                </c:pt>
                <c:pt idx="3">
                  <c:v>4</c:v>
                </c:pt>
                <c:pt idx="4">
                  <c:v>11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games</c:v>
                </c:pt>
                <c:pt idx="1">
                  <c:v>food &amp; drinks</c:v>
                </c:pt>
                <c:pt idx="2">
                  <c:v>business</c:v>
                </c:pt>
                <c:pt idx="3">
                  <c:v>photo &amp; video</c:v>
                </c:pt>
                <c:pt idx="4">
                  <c:v>beauty/health &amp; fitness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33.7037037037</c:v>
                </c:pt>
                <c:pt idx="2">
                  <c:v>18.5185185185</c:v>
                </c:pt>
                <c:pt idx="3">
                  <c:v>17.7777777778</c:v>
                </c:pt>
                <c:pt idx="4">
                  <c:v>9.629629629630001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0.061804697156983925</c:v>
                </c:pt>
                <c:pt idx="1">
                  <c:v>0.9381953028430161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0.9298597194388778</c:v>
                </c:pt>
                <c:pt idx="1">
                  <c:v>0.07014028056112225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12</c:v>
                </c:pt>
                <c:pt idx="1">
                  <c:v>84</c:v>
                </c:pt>
                <c:pt idx="2">
                  <c:v>181</c:v>
                </c:pt>
                <c:pt idx="3">
                  <c:v>151</c:v>
                </c:pt>
                <c:pt idx="4">
                  <c:v>25</c:v>
                </c:pt>
                <c:pt idx="5">
                  <c:v>5</c:v>
                </c:pt>
                <c:pt idx="6">
                  <c:v>1</c:v>
                </c:pt>
                <c:pt idx="7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beauty/health &amp; fitness</c:v>
                </c:pt>
                <c:pt idx="1">
                  <c:v>food &amp; drinks</c:v>
                </c:pt>
                <c:pt idx="2">
                  <c:v>books</c:v>
                </c:pt>
                <c:pt idx="3">
                  <c:v>travel</c:v>
                </c:pt>
                <c:pt idx="4">
                  <c:v>fashion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18.4092366902</c:v>
                </c:pt>
                <c:pt idx="1">
                  <c:v>15.2020525978</c:v>
                </c:pt>
                <c:pt idx="2">
                  <c:v>8.146247594610001</c:v>
                </c:pt>
                <c:pt idx="3">
                  <c:v>7.82552918538</c:v>
                </c:pt>
                <c:pt idx="4">
                  <c:v>7.63309813983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0.0</c:v>
                </c:pt>
                <c:pt idx="1">
                  <c:v>1.0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28</c:v>
                </c:pt>
                <c:pt idx="1">
                  <c:v>61</c:v>
                </c:pt>
                <c:pt idx="2">
                  <c:v>114</c:v>
                </c:pt>
                <c:pt idx="3">
                  <c:v>98</c:v>
                </c:pt>
                <c:pt idx="4">
                  <c:v>14</c:v>
                </c:pt>
                <c:pt idx="5">
                  <c:v>3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beauty/health &amp; fitness</c:v>
                </c:pt>
                <c:pt idx="1">
                  <c:v>books</c:v>
                </c:pt>
                <c:pt idx="2">
                  <c:v>games</c:v>
                </c:pt>
                <c:pt idx="3">
                  <c:v>business</c:v>
                </c:pt>
                <c:pt idx="4">
                  <c:v>environment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33.3333333333</c:v>
                </c:pt>
                <c:pt idx="4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0.3841807909602609</c:v>
                </c:pt>
                <c:pt idx="1">
                  <c:v>0.6158192090397391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0.7859424920130239</c:v>
                </c:pt>
                <c:pt idx="1">
                  <c:v>0.2140575079869761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</c:v>
                </c:pt>
                <c:pt idx="1">
                  <c:v>7</c:v>
                </c:pt>
                <c:pt idx="2">
                  <c:v>17</c:v>
                </c:pt>
                <c:pt idx="3">
                  <c:v>51</c:v>
                </c:pt>
                <c:pt idx="4">
                  <c:v>16</c:v>
                </c:pt>
                <c:pt idx="5">
                  <c:v>12</c:v>
                </c:pt>
                <c:pt idx="6">
                  <c:v>3</c:v>
                </c:pt>
                <c:pt idx="7">
                  <c:v>1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food &amp; drinks</c:v>
                </c:pt>
                <c:pt idx="1">
                  <c:v>books</c:v>
                </c:pt>
                <c:pt idx="2">
                  <c:v>travel</c:v>
                </c:pt>
                <c:pt idx="3">
                  <c:v>family &amp; parenting</c:v>
                </c:pt>
                <c:pt idx="4">
                  <c:v>beauty/health &amp; fitness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35.593220339</c:v>
                </c:pt>
                <c:pt idx="1">
                  <c:v>15.738498789300001</c:v>
                </c:pt>
                <c:pt idx="2">
                  <c:v>10.411622276000001</c:v>
                </c:pt>
                <c:pt idx="3">
                  <c:v>4.6004842615</c:v>
                </c:pt>
                <c:pt idx="4">
                  <c:v>4.11622276029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0.08661417322837733</c:v>
                </c:pt>
                <c:pt idx="1">
                  <c:v>0.9133858267716227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0.831325301205</c:v>
                </c:pt>
                <c:pt idx="1">
                  <c:v>0.168674698795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10</c:v>
                </c:pt>
                <c:pt idx="2">
                  <c:v>33</c:v>
                </c:pt>
                <c:pt idx="3">
                  <c:v>26</c:v>
                </c:pt>
                <c:pt idx="4">
                  <c:v>3</c:v>
                </c:pt>
                <c:pt idx="5">
                  <c:v>3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beauty/health &amp; fitness</c:v>
                </c:pt>
                <c:pt idx="1">
                  <c:v>books</c:v>
                </c:pt>
                <c:pt idx="2">
                  <c:v>food &amp; drinks</c:v>
                </c:pt>
                <c:pt idx="3">
                  <c:v>music</c:v>
                </c:pt>
                <c:pt idx="4">
                  <c:v>fashion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11.2480739599</c:v>
                </c:pt>
                <c:pt idx="1">
                  <c:v>10.631741140199999</c:v>
                </c:pt>
                <c:pt idx="2">
                  <c:v>10.4776579353</c:v>
                </c:pt>
                <c:pt idx="3">
                  <c:v>9.707241910630001</c:v>
                </c:pt>
                <c:pt idx="4">
                  <c:v>8.78274268105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beauty/health &amp; fitness</c:v>
                </c:pt>
                <c:pt idx="1">
                  <c:v>books</c:v>
                </c:pt>
                <c:pt idx="2">
                  <c:v>games</c:v>
                </c:pt>
                <c:pt idx="3">
                  <c:v>movies</c:v>
                </c:pt>
                <c:pt idx="4">
                  <c:v>sports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29.7124600639</c:v>
                </c:pt>
                <c:pt idx="1">
                  <c:v>11.821086262</c:v>
                </c:pt>
                <c:pt idx="2">
                  <c:v>0</c:v>
                </c:pt>
                <c:pt idx="3">
                  <c:v>0</c:v>
                </c:pt>
                <c:pt idx="4">
                  <c:v>23.3226837061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0.27777777777769597</c:v>
                </c:pt>
                <c:pt idx="1">
                  <c:v>0.722222222222304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0.6285714285713709</c:v>
                </c:pt>
                <c:pt idx="1">
                  <c:v>0.3714285714286291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9</c:v>
                </c:pt>
                <c:pt idx="2">
                  <c:v>3</c:v>
                </c:pt>
                <c:pt idx="3">
                  <c:v>4</c:v>
                </c:pt>
                <c:pt idx="4">
                  <c:v>8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games</c:v>
                </c:pt>
                <c:pt idx="1">
                  <c:v>travel</c:v>
                </c:pt>
                <c:pt idx="2">
                  <c:v>automotive</c:v>
                </c:pt>
                <c:pt idx="3">
                  <c:v>science</c:v>
                </c:pt>
                <c:pt idx="4">
                  <c:v>food &amp; drinks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19.2</c:v>
                </c:pt>
                <c:pt idx="2">
                  <c:v>0</c:v>
                </c:pt>
                <c:pt idx="3">
                  <c:v>0</c:v>
                </c:pt>
                <c:pt idx="4">
                  <c:v>28.8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0.2743902439022717</c:v>
                </c:pt>
                <c:pt idx="1">
                  <c:v>0.7256097560977283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0.7084745762710452</c:v>
                </c:pt>
                <c:pt idx="1">
                  <c:v>0.2915254237289549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47</c:v>
                </c:pt>
                <c:pt idx="3">
                  <c:v>58</c:v>
                </c:pt>
                <c:pt idx="4">
                  <c:v>26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books</c:v>
                </c:pt>
                <c:pt idx="1">
                  <c:v>business</c:v>
                </c:pt>
                <c:pt idx="2">
                  <c:v>fashion</c:v>
                </c:pt>
                <c:pt idx="3">
                  <c:v>automotive</c:v>
                </c:pt>
                <c:pt idx="4">
                  <c:v>food &amp; drinks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28.852459016399997</c:v>
                </c:pt>
                <c:pt idx="1">
                  <c:v>14.754098360699999</c:v>
                </c:pt>
                <c:pt idx="2">
                  <c:v>0</c:v>
                </c:pt>
                <c:pt idx="3">
                  <c:v>0</c:v>
                </c:pt>
                <c:pt idx="4">
                  <c:v>22.622950819699998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0.4</c:v>
                </c:pt>
                <c:pt idx="1">
                  <c:v>0.6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0.18660287081339713</c:v>
                </c:pt>
                <c:pt idx="1">
                  <c:v>0.8133971291866029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0.555555555556</c:v>
                </c:pt>
                <c:pt idx="1">
                  <c:v>0.444444444444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beauty/health &amp; fitness</c:v>
                </c:pt>
                <c:pt idx="1">
                  <c:v>books</c:v>
                </c:pt>
                <c:pt idx="2">
                  <c:v>games</c:v>
                </c:pt>
                <c:pt idx="3">
                  <c:v>business</c:v>
                </c:pt>
                <c:pt idx="4">
                  <c:v>environment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28.5714285714</c:v>
                </c:pt>
                <c:pt idx="2">
                  <c:v>0</c:v>
                </c:pt>
                <c:pt idx="3">
                  <c:v>14.2857142857</c:v>
                </c:pt>
                <c:pt idx="4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0.09398496240606505</c:v>
                </c:pt>
                <c:pt idx="1">
                  <c:v>0.9060150375939349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0.827763496144</c:v>
                </c:pt>
                <c:pt idx="1">
                  <c:v>0.172236503856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14</c:v>
                </c:pt>
                <c:pt idx="2">
                  <c:v>58</c:v>
                </c:pt>
                <c:pt idx="3">
                  <c:v>95</c:v>
                </c:pt>
                <c:pt idx="4">
                  <c:v>66</c:v>
                </c:pt>
                <c:pt idx="5">
                  <c:v>2</c:v>
                </c:pt>
                <c:pt idx="6">
                  <c:v>2</c:v>
                </c:pt>
                <c:pt idx="7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beauty/health &amp; fitness</c:v>
                </c:pt>
                <c:pt idx="1">
                  <c:v>food &amp; drinks</c:v>
                </c:pt>
                <c:pt idx="2">
                  <c:v>sports</c:v>
                </c:pt>
                <c:pt idx="3">
                  <c:v>books</c:v>
                </c:pt>
                <c:pt idx="4">
                  <c:v>business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21.9094247246</c:v>
                </c:pt>
                <c:pt idx="1">
                  <c:v>18.1150550796</c:v>
                </c:pt>
                <c:pt idx="2">
                  <c:v>13.7086903305</c:v>
                </c:pt>
                <c:pt idx="3">
                  <c:v>11.260709914300001</c:v>
                </c:pt>
                <c:pt idx="4">
                  <c:v>6.3647490820099994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0.2268041237113402</c:v>
                </c:pt>
                <c:pt idx="1">
                  <c:v>0.7731958762886598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Organisation</c:v>
                </c:pt>
                <c:pt idx="1">
                  <c:v>Individual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0.6545454545458032</c:v>
                </c:pt>
                <c:pt idx="1">
                  <c:v>0.3454545454541969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0-9</c:v>
                </c:pt>
                <c:pt idx="1">
                  <c:v>10-17</c:v>
                </c:pt>
                <c:pt idx="2">
                  <c:v>18-24</c:v>
                </c:pt>
                <c:pt idx="3">
                  <c:v>25-34</c:v>
                </c:pt>
                <c:pt idx="4">
                  <c:v>35-44</c:v>
                </c:pt>
                <c:pt idx="5">
                  <c:v>45-54</c:v>
                </c:pt>
                <c:pt idx="6">
                  <c:v>55-64</c:v>
                </c:pt>
                <c:pt idx="7">
                  <c:v>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12</c:v>
                </c:pt>
                <c:pt idx="1">
                  <c:v>14</c:v>
                </c:pt>
                <c:pt idx="2">
                  <c:v>47</c:v>
                </c:pt>
                <c:pt idx="3">
                  <c:v>90</c:v>
                </c:pt>
                <c:pt idx="4">
                  <c:v>37</c:v>
                </c:pt>
                <c:pt idx="5">
                  <c:v>12</c:v>
                </c:pt>
                <c:pt idx="6">
                  <c:v>7</c:v>
                </c:pt>
                <c:pt idx="7">
                  <c:v>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6" Type="http://schemas.openxmlformats.org/officeDocument/2006/relationships/image" Target="../media/image1.jpg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2.xml"/></Relationships>
</file>

<file path=ppt/slides/_rels/slide10.xml.rels><?xml version='1.0' encoding='UTF-8' standalone='yes'?>
<Relationships xmlns="http://schemas.openxmlformats.org/package/2006/relationships"><Relationship Id="rId6" Type="http://schemas.openxmlformats.org/officeDocument/2006/relationships/image" Target="../media/image10.jpg"/><Relationship Id="rId4" Type="http://schemas.openxmlformats.org/officeDocument/2006/relationships/chart" Target="../charts/chart39.xml"/><Relationship Id="rId5" Type="http://schemas.openxmlformats.org/officeDocument/2006/relationships/chart" Target="../charts/chart40.xml"/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38.xml"/></Relationships>
</file>

<file path=ppt/slides/_rels/slide11.xml.rels><?xml version='1.0' encoding='UTF-8' standalone='yes'?>
<Relationships xmlns="http://schemas.openxmlformats.org/package/2006/relationships"><Relationship Id="rId6" Type="http://schemas.openxmlformats.org/officeDocument/2006/relationships/image" Target="../media/image11.jpg"/><Relationship Id="rId4" Type="http://schemas.openxmlformats.org/officeDocument/2006/relationships/chart" Target="../charts/chart43.xml"/><Relationship Id="rId5" Type="http://schemas.openxmlformats.org/officeDocument/2006/relationships/chart" Target="../charts/chart44.xml"/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42.xml"/></Relationships>
</file>

<file path=ppt/slides/_rels/slide12.xml.rels><?xml version='1.0' encoding='UTF-8' standalone='yes'?>
<Relationships xmlns="http://schemas.openxmlformats.org/package/2006/relationships"><Relationship Id="rId6" Type="http://schemas.openxmlformats.org/officeDocument/2006/relationships/image" Target="../media/image12.jpg"/><Relationship Id="rId4" Type="http://schemas.openxmlformats.org/officeDocument/2006/relationships/chart" Target="../charts/chart47.xml"/><Relationship Id="rId5" Type="http://schemas.openxmlformats.org/officeDocument/2006/relationships/chart" Target="../charts/chart48.xml"/><Relationship Id="rId2" Type="http://schemas.openxmlformats.org/officeDocument/2006/relationships/chart" Target="../charts/chart45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46.xml"/></Relationships>
</file>

<file path=ppt/slides/_rels/slide13.xml.rels><?xml version='1.0' encoding='UTF-8' standalone='yes'?>
<Relationships xmlns="http://schemas.openxmlformats.org/package/2006/relationships"><Relationship Id="rId6" Type="http://schemas.openxmlformats.org/officeDocument/2006/relationships/image" Target="../media/image13.jpg"/><Relationship Id="rId4" Type="http://schemas.openxmlformats.org/officeDocument/2006/relationships/chart" Target="../charts/chart51.xml"/><Relationship Id="rId5" Type="http://schemas.openxmlformats.org/officeDocument/2006/relationships/chart" Target="../charts/chart52.xml"/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50.xml"/></Relationships>
</file>

<file path=ppt/slides/_rels/slide14.xml.rels><?xml version='1.0' encoding='UTF-8' standalone='yes'?>
<Relationships xmlns="http://schemas.openxmlformats.org/package/2006/relationships"><Relationship Id="rId6" Type="http://schemas.openxmlformats.org/officeDocument/2006/relationships/image" Target="../media/image14.jpg"/><Relationship Id="rId4" Type="http://schemas.openxmlformats.org/officeDocument/2006/relationships/chart" Target="../charts/chart55.xml"/><Relationship Id="rId5" Type="http://schemas.openxmlformats.org/officeDocument/2006/relationships/chart" Target="../charts/chart56.xml"/><Relationship Id="rId2" Type="http://schemas.openxmlformats.org/officeDocument/2006/relationships/chart" Target="../charts/chart53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54.xml"/></Relationships>
</file>

<file path=ppt/slides/_rels/slide15.xml.rels><?xml version='1.0' encoding='UTF-8' standalone='yes'?>
<Relationships xmlns="http://schemas.openxmlformats.org/package/2006/relationships"><Relationship Id="rId6" Type="http://schemas.openxmlformats.org/officeDocument/2006/relationships/image" Target="../media/image15.jpg"/><Relationship Id="rId4" Type="http://schemas.openxmlformats.org/officeDocument/2006/relationships/chart" Target="../charts/chart59.xml"/><Relationship Id="rId5" Type="http://schemas.openxmlformats.org/officeDocument/2006/relationships/chart" Target="../charts/chart60.xml"/><Relationship Id="rId2" Type="http://schemas.openxmlformats.org/officeDocument/2006/relationships/chart" Target="../charts/chart57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58.xml"/></Relationships>
</file>

<file path=ppt/slides/_rels/slide16.xml.rels><?xml version='1.0' encoding='UTF-8' standalone='yes'?>
<Relationships xmlns="http://schemas.openxmlformats.org/package/2006/relationships"><Relationship Id="rId6" Type="http://schemas.openxmlformats.org/officeDocument/2006/relationships/image" Target="../media/image16.jpg"/><Relationship Id="rId4" Type="http://schemas.openxmlformats.org/officeDocument/2006/relationships/chart" Target="../charts/chart63.xml"/><Relationship Id="rId5" Type="http://schemas.openxmlformats.org/officeDocument/2006/relationships/chart" Target="../charts/chart64.xml"/><Relationship Id="rId2" Type="http://schemas.openxmlformats.org/officeDocument/2006/relationships/chart" Target="../charts/chart61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62.xml"/></Relationships>
</file>

<file path=ppt/slides/_rels/slide17.xml.rels><?xml version='1.0' encoding='UTF-8' standalone='yes'?>
<Relationships xmlns="http://schemas.openxmlformats.org/package/2006/relationships"><Relationship Id="rId6" Type="http://schemas.openxmlformats.org/officeDocument/2006/relationships/image" Target="../media/image17.jpg"/><Relationship Id="rId4" Type="http://schemas.openxmlformats.org/officeDocument/2006/relationships/chart" Target="../charts/chart67.xml"/><Relationship Id="rId5" Type="http://schemas.openxmlformats.org/officeDocument/2006/relationships/chart" Target="../charts/chart68.xml"/><Relationship Id="rId2" Type="http://schemas.openxmlformats.org/officeDocument/2006/relationships/chart" Target="../charts/chart65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66.xml"/></Relationships>
</file>

<file path=ppt/slides/_rels/slide18.xml.rels><?xml version='1.0' encoding='UTF-8' standalone='yes'?>
<Relationships xmlns="http://schemas.openxmlformats.org/package/2006/relationships"><Relationship Id="rId6" Type="http://schemas.openxmlformats.org/officeDocument/2006/relationships/image" Target="../media/image18.jpg"/><Relationship Id="rId4" Type="http://schemas.openxmlformats.org/officeDocument/2006/relationships/chart" Target="../charts/chart71.xml"/><Relationship Id="rId5" Type="http://schemas.openxmlformats.org/officeDocument/2006/relationships/chart" Target="../charts/chart72.xml"/><Relationship Id="rId2" Type="http://schemas.openxmlformats.org/officeDocument/2006/relationships/chart" Target="../charts/chart69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70.xml"/></Relationships>
</file>

<file path=ppt/slides/_rels/slide19.xml.rels><?xml version='1.0' encoding='UTF-8' standalone='yes'?>
<Relationships xmlns="http://schemas.openxmlformats.org/package/2006/relationships"><Relationship Id="rId6" Type="http://schemas.openxmlformats.org/officeDocument/2006/relationships/image" Target="../media/image19.jpg"/><Relationship Id="rId4" Type="http://schemas.openxmlformats.org/officeDocument/2006/relationships/chart" Target="../charts/chart75.xml"/><Relationship Id="rId5" Type="http://schemas.openxmlformats.org/officeDocument/2006/relationships/chart" Target="../charts/chart76.xml"/><Relationship Id="rId2" Type="http://schemas.openxmlformats.org/officeDocument/2006/relationships/chart" Target="../charts/chart73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74.xml"/></Relationships>
</file>

<file path=ppt/slides/_rels/slide2.xml.rels><?xml version='1.0' encoding='UTF-8' standalone='yes'?>
<Relationships xmlns="http://schemas.openxmlformats.org/package/2006/relationships"><Relationship Id="rId6" Type="http://schemas.openxmlformats.org/officeDocument/2006/relationships/image" Target="../media/image2.jpg"/><Relationship Id="rId4" Type="http://schemas.openxmlformats.org/officeDocument/2006/relationships/chart" Target="../charts/chart7.xml"/><Relationship Id="rId5" Type="http://schemas.openxmlformats.org/officeDocument/2006/relationships/chart" Target="../charts/chart8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6.xml"/></Relationships>
</file>

<file path=ppt/slides/_rels/slide20.xml.rels><?xml version='1.0' encoding='UTF-8' standalone='yes'?>
<Relationships xmlns="http://schemas.openxmlformats.org/package/2006/relationships"><Relationship Id="rId6" Type="http://schemas.openxmlformats.org/officeDocument/2006/relationships/image" Target="../media/image20.png"/><Relationship Id="rId4" Type="http://schemas.openxmlformats.org/officeDocument/2006/relationships/chart" Target="../charts/chart79.xml"/><Relationship Id="rId5" Type="http://schemas.openxmlformats.org/officeDocument/2006/relationships/chart" Target="../charts/chart80.xml"/><Relationship Id="rId2" Type="http://schemas.openxmlformats.org/officeDocument/2006/relationships/chart" Target="../charts/chart77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78.xml"/></Relationships>
</file>

<file path=ppt/slides/_rels/slide21.xml.rels><?xml version='1.0' encoding='UTF-8' standalone='yes'?>
<Relationships xmlns="http://schemas.openxmlformats.org/package/2006/relationships"><Relationship Id="rId6" Type="http://schemas.openxmlformats.org/officeDocument/2006/relationships/image" Target="../media/image21.jpg"/><Relationship Id="rId4" Type="http://schemas.openxmlformats.org/officeDocument/2006/relationships/chart" Target="../charts/chart83.xml"/><Relationship Id="rId5" Type="http://schemas.openxmlformats.org/officeDocument/2006/relationships/chart" Target="../charts/chart84.xml"/><Relationship Id="rId2" Type="http://schemas.openxmlformats.org/officeDocument/2006/relationships/chart" Target="../charts/chart81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82.xml"/></Relationships>
</file>

<file path=ppt/slides/_rels/slide22.xml.rels><?xml version='1.0' encoding='UTF-8' standalone='yes'?>
<Relationships xmlns="http://schemas.openxmlformats.org/package/2006/relationships"><Relationship Id="rId6" Type="http://schemas.openxmlformats.org/officeDocument/2006/relationships/image" Target="../media/image22.jpg"/><Relationship Id="rId4" Type="http://schemas.openxmlformats.org/officeDocument/2006/relationships/chart" Target="../charts/chart87.xml"/><Relationship Id="rId5" Type="http://schemas.openxmlformats.org/officeDocument/2006/relationships/chart" Target="../charts/chart88.xml"/><Relationship Id="rId2" Type="http://schemas.openxmlformats.org/officeDocument/2006/relationships/chart" Target="../charts/chart85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86.xml"/></Relationships>
</file>

<file path=ppt/slides/_rels/slide23.xml.rels><?xml version='1.0' encoding='UTF-8' standalone='yes'?>
<Relationships xmlns="http://schemas.openxmlformats.org/package/2006/relationships"><Relationship Id="rId6" Type="http://schemas.openxmlformats.org/officeDocument/2006/relationships/image" Target="../media/image23.jpg"/><Relationship Id="rId4" Type="http://schemas.openxmlformats.org/officeDocument/2006/relationships/chart" Target="../charts/chart91.xml"/><Relationship Id="rId5" Type="http://schemas.openxmlformats.org/officeDocument/2006/relationships/chart" Target="../charts/chart92.xml"/><Relationship Id="rId2" Type="http://schemas.openxmlformats.org/officeDocument/2006/relationships/chart" Target="../charts/chart89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90.xml"/></Relationships>
</file>

<file path=ppt/slides/_rels/slide24.xml.rels><?xml version='1.0' encoding='UTF-8' standalone='yes'?>
<Relationships xmlns="http://schemas.openxmlformats.org/package/2006/relationships"><Relationship Id="rId6" Type="http://schemas.openxmlformats.org/officeDocument/2006/relationships/image" Target="../media/image24.jpg"/><Relationship Id="rId4" Type="http://schemas.openxmlformats.org/officeDocument/2006/relationships/chart" Target="../charts/chart95.xml"/><Relationship Id="rId5" Type="http://schemas.openxmlformats.org/officeDocument/2006/relationships/chart" Target="../charts/chart96.xml"/><Relationship Id="rId2" Type="http://schemas.openxmlformats.org/officeDocument/2006/relationships/chart" Target="../charts/chart93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94.xml"/></Relationships>
</file>

<file path=ppt/slides/_rels/slide25.xml.rels><?xml version='1.0' encoding='UTF-8' standalone='yes'?>
<Relationships xmlns="http://schemas.openxmlformats.org/package/2006/relationships"><Relationship Id="rId6" Type="http://schemas.openxmlformats.org/officeDocument/2006/relationships/image" Target="../media/image25.jpg"/><Relationship Id="rId4" Type="http://schemas.openxmlformats.org/officeDocument/2006/relationships/chart" Target="../charts/chart99.xml"/><Relationship Id="rId5" Type="http://schemas.openxmlformats.org/officeDocument/2006/relationships/chart" Target="../charts/chart100.xml"/><Relationship Id="rId2" Type="http://schemas.openxmlformats.org/officeDocument/2006/relationships/chart" Target="../charts/chart97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98.xml"/></Relationships>
</file>

<file path=ppt/slides/_rels/slide26.xml.rels><?xml version='1.0' encoding='UTF-8' standalone='yes'?>
<Relationships xmlns="http://schemas.openxmlformats.org/package/2006/relationships"><Relationship Id="rId6" Type="http://schemas.openxmlformats.org/officeDocument/2006/relationships/image" Target="../media/image13.jpg"/><Relationship Id="rId4" Type="http://schemas.openxmlformats.org/officeDocument/2006/relationships/chart" Target="../charts/chart103.xml"/><Relationship Id="rId5" Type="http://schemas.openxmlformats.org/officeDocument/2006/relationships/chart" Target="../charts/chart104.xml"/><Relationship Id="rId2" Type="http://schemas.openxmlformats.org/officeDocument/2006/relationships/chart" Target="../charts/chart101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102.xml"/></Relationships>
</file>

<file path=ppt/slides/_rels/slide27.xml.rels><?xml version='1.0' encoding='UTF-8' standalone='yes'?>
<Relationships xmlns="http://schemas.openxmlformats.org/package/2006/relationships"><Relationship Id="rId6" Type="http://schemas.openxmlformats.org/officeDocument/2006/relationships/image" Target="../media/image26.jpg"/><Relationship Id="rId4" Type="http://schemas.openxmlformats.org/officeDocument/2006/relationships/chart" Target="../charts/chart107.xml"/><Relationship Id="rId5" Type="http://schemas.openxmlformats.org/officeDocument/2006/relationships/chart" Target="../charts/chart108.xml"/><Relationship Id="rId2" Type="http://schemas.openxmlformats.org/officeDocument/2006/relationships/chart" Target="../charts/chart105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106.xml"/></Relationships>
</file>

<file path=ppt/slides/_rels/slide28.xml.rels><?xml version='1.0' encoding='UTF-8' standalone='yes'?>
<Relationships xmlns="http://schemas.openxmlformats.org/package/2006/relationships"><Relationship Id="rId6" Type="http://schemas.openxmlformats.org/officeDocument/2006/relationships/image" Target="../media/image27.jpg"/><Relationship Id="rId4" Type="http://schemas.openxmlformats.org/officeDocument/2006/relationships/chart" Target="../charts/chart111.xml"/><Relationship Id="rId5" Type="http://schemas.openxmlformats.org/officeDocument/2006/relationships/chart" Target="../charts/chart112.xml"/><Relationship Id="rId2" Type="http://schemas.openxmlformats.org/officeDocument/2006/relationships/chart" Target="../charts/chart109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110.xml"/></Relationships>
</file>

<file path=ppt/slides/_rels/slide29.xml.rels><?xml version='1.0' encoding='UTF-8' standalone='yes'?>
<Relationships xmlns="http://schemas.openxmlformats.org/package/2006/relationships"><Relationship Id="rId6" Type="http://schemas.openxmlformats.org/officeDocument/2006/relationships/image" Target="../media/image27.jpg"/><Relationship Id="rId4" Type="http://schemas.openxmlformats.org/officeDocument/2006/relationships/chart" Target="../charts/chart115.xml"/><Relationship Id="rId5" Type="http://schemas.openxmlformats.org/officeDocument/2006/relationships/chart" Target="../charts/chart116.xml"/><Relationship Id="rId2" Type="http://schemas.openxmlformats.org/officeDocument/2006/relationships/chart" Target="../charts/chart113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114.xml"/></Relationships>
</file>

<file path=ppt/slides/_rels/slide3.xml.rels><?xml version='1.0' encoding='UTF-8' standalone='yes'?>
<Relationships xmlns="http://schemas.openxmlformats.org/package/2006/relationships"><Relationship Id="rId6" Type="http://schemas.openxmlformats.org/officeDocument/2006/relationships/image" Target="../media/image3.jpg"/><Relationship Id="rId4" Type="http://schemas.openxmlformats.org/officeDocument/2006/relationships/chart" Target="../charts/chart11.xml"/><Relationship Id="rId5" Type="http://schemas.openxmlformats.org/officeDocument/2006/relationships/chart" Target="../charts/chart12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10.xml"/></Relationships>
</file>

<file path=ppt/slides/_rels/slide30.xml.rels><?xml version='1.0' encoding='UTF-8' standalone='yes'?>
<Relationships xmlns="http://schemas.openxmlformats.org/package/2006/relationships"><Relationship Id="rId6" Type="http://schemas.openxmlformats.org/officeDocument/2006/relationships/image" Target="../media/image28.jpg"/><Relationship Id="rId4" Type="http://schemas.openxmlformats.org/officeDocument/2006/relationships/chart" Target="../charts/chart119.xml"/><Relationship Id="rId5" Type="http://schemas.openxmlformats.org/officeDocument/2006/relationships/chart" Target="../charts/chart120.xml"/><Relationship Id="rId2" Type="http://schemas.openxmlformats.org/officeDocument/2006/relationships/chart" Target="../charts/chart117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118.xml"/></Relationships>
</file>

<file path=ppt/slides/_rels/slide31.xml.rels><?xml version='1.0' encoding='UTF-8' standalone='yes'?>
<Relationships xmlns="http://schemas.openxmlformats.org/package/2006/relationships"><Relationship Id="rId6" Type="http://schemas.openxmlformats.org/officeDocument/2006/relationships/image" Target="../media/image28.jpg"/><Relationship Id="rId4" Type="http://schemas.openxmlformats.org/officeDocument/2006/relationships/chart" Target="../charts/chart123.xml"/><Relationship Id="rId5" Type="http://schemas.openxmlformats.org/officeDocument/2006/relationships/chart" Target="../charts/chart124.xml"/><Relationship Id="rId2" Type="http://schemas.openxmlformats.org/officeDocument/2006/relationships/chart" Target="../charts/chart121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122.xml"/></Relationships>
</file>

<file path=ppt/slides/_rels/slide32.xml.rels><?xml version='1.0' encoding='UTF-8' standalone='yes'?>
<Relationships xmlns="http://schemas.openxmlformats.org/package/2006/relationships"><Relationship Id="rId6" Type="http://schemas.openxmlformats.org/officeDocument/2006/relationships/image" Target="../media/image29.jpg"/><Relationship Id="rId4" Type="http://schemas.openxmlformats.org/officeDocument/2006/relationships/chart" Target="../charts/chart127.xml"/><Relationship Id="rId5" Type="http://schemas.openxmlformats.org/officeDocument/2006/relationships/chart" Target="../charts/chart128.xml"/><Relationship Id="rId2" Type="http://schemas.openxmlformats.org/officeDocument/2006/relationships/chart" Target="../charts/chart125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126.xml"/></Relationships>
</file>

<file path=ppt/slides/_rels/slide33.xml.rels><?xml version='1.0' encoding='UTF-8' standalone='yes'?>
<Relationships xmlns="http://schemas.openxmlformats.org/package/2006/relationships"><Relationship Id="rId6" Type="http://schemas.openxmlformats.org/officeDocument/2006/relationships/image" Target="../media/image30.jpg"/><Relationship Id="rId4" Type="http://schemas.openxmlformats.org/officeDocument/2006/relationships/chart" Target="../charts/chart131.xml"/><Relationship Id="rId5" Type="http://schemas.openxmlformats.org/officeDocument/2006/relationships/chart" Target="../charts/chart132.xml"/><Relationship Id="rId2" Type="http://schemas.openxmlformats.org/officeDocument/2006/relationships/chart" Target="../charts/chart129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130.xml"/></Relationships>
</file>

<file path=ppt/slides/_rels/slide34.xml.rels><?xml version='1.0' encoding='UTF-8' standalone='yes'?>
<Relationships xmlns="http://schemas.openxmlformats.org/package/2006/relationships"><Relationship Id="rId6" Type="http://schemas.openxmlformats.org/officeDocument/2006/relationships/image" Target="../media/image31.jpg"/><Relationship Id="rId4" Type="http://schemas.openxmlformats.org/officeDocument/2006/relationships/chart" Target="../charts/chart135.xml"/><Relationship Id="rId5" Type="http://schemas.openxmlformats.org/officeDocument/2006/relationships/chart" Target="../charts/chart136.xml"/><Relationship Id="rId2" Type="http://schemas.openxmlformats.org/officeDocument/2006/relationships/chart" Target="../charts/chart133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134.xml"/></Relationships>
</file>

<file path=ppt/slides/_rels/slide35.xml.rels><?xml version='1.0' encoding='UTF-8' standalone='yes'?>
<Relationships xmlns="http://schemas.openxmlformats.org/package/2006/relationships"><Relationship Id="rId6" Type="http://schemas.openxmlformats.org/officeDocument/2006/relationships/image" Target="../media/image32.jpg"/><Relationship Id="rId4" Type="http://schemas.openxmlformats.org/officeDocument/2006/relationships/chart" Target="../charts/chart139.xml"/><Relationship Id="rId5" Type="http://schemas.openxmlformats.org/officeDocument/2006/relationships/chart" Target="../charts/chart140.xml"/><Relationship Id="rId2" Type="http://schemas.openxmlformats.org/officeDocument/2006/relationships/chart" Target="../charts/chart137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138.xml"/></Relationships>
</file>

<file path=ppt/slides/_rels/slide36.xml.rels><?xml version='1.0' encoding='UTF-8' standalone='yes'?>
<Relationships xmlns="http://schemas.openxmlformats.org/package/2006/relationships"><Relationship Id="rId6" Type="http://schemas.openxmlformats.org/officeDocument/2006/relationships/image" Target="../media/image33.jpg"/><Relationship Id="rId4" Type="http://schemas.openxmlformats.org/officeDocument/2006/relationships/chart" Target="../charts/chart143.xml"/><Relationship Id="rId5" Type="http://schemas.openxmlformats.org/officeDocument/2006/relationships/chart" Target="../charts/chart144.xml"/><Relationship Id="rId2" Type="http://schemas.openxmlformats.org/officeDocument/2006/relationships/chart" Target="../charts/chart141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142.xml"/></Relationships>
</file>

<file path=ppt/slides/_rels/slide37.xml.rels><?xml version='1.0' encoding='UTF-8' standalone='yes'?>
<Relationships xmlns="http://schemas.openxmlformats.org/package/2006/relationships"><Relationship Id="rId6" Type="http://schemas.openxmlformats.org/officeDocument/2006/relationships/image" Target="../media/image34.jpg"/><Relationship Id="rId4" Type="http://schemas.openxmlformats.org/officeDocument/2006/relationships/chart" Target="../charts/chart147.xml"/><Relationship Id="rId5" Type="http://schemas.openxmlformats.org/officeDocument/2006/relationships/chart" Target="../charts/chart148.xml"/><Relationship Id="rId2" Type="http://schemas.openxmlformats.org/officeDocument/2006/relationships/chart" Target="../charts/chart145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146.xml"/></Relationships>
</file>

<file path=ppt/slides/_rels/slide38.xml.rels><?xml version='1.0' encoding='UTF-8' standalone='yes'?>
<Relationships xmlns="http://schemas.openxmlformats.org/package/2006/relationships"><Relationship Id="rId6" Type="http://schemas.openxmlformats.org/officeDocument/2006/relationships/image" Target="../media/image35.png"/><Relationship Id="rId4" Type="http://schemas.openxmlformats.org/officeDocument/2006/relationships/chart" Target="../charts/chart151.xml"/><Relationship Id="rId5" Type="http://schemas.openxmlformats.org/officeDocument/2006/relationships/chart" Target="../charts/chart152.xml"/><Relationship Id="rId2" Type="http://schemas.openxmlformats.org/officeDocument/2006/relationships/chart" Target="../charts/chart149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150.xml"/></Relationships>
</file>

<file path=ppt/slides/_rels/slide39.xml.rels><?xml version='1.0' encoding='UTF-8' standalone='yes'?>
<Relationships xmlns="http://schemas.openxmlformats.org/package/2006/relationships"><Relationship Id="rId6" Type="http://schemas.openxmlformats.org/officeDocument/2006/relationships/image" Target="../media/image36.jpg"/><Relationship Id="rId4" Type="http://schemas.openxmlformats.org/officeDocument/2006/relationships/chart" Target="../charts/chart155.xml"/><Relationship Id="rId5" Type="http://schemas.openxmlformats.org/officeDocument/2006/relationships/chart" Target="../charts/chart156.xml"/><Relationship Id="rId2" Type="http://schemas.openxmlformats.org/officeDocument/2006/relationships/chart" Target="../charts/chart153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154.xml"/></Relationships>
</file>

<file path=ppt/slides/_rels/slide4.xml.rels><?xml version='1.0' encoding='UTF-8' standalone='yes'?>
<Relationships xmlns="http://schemas.openxmlformats.org/package/2006/relationships"><Relationship Id="rId6" Type="http://schemas.openxmlformats.org/officeDocument/2006/relationships/image" Target="../media/image4.jpg"/><Relationship Id="rId4" Type="http://schemas.openxmlformats.org/officeDocument/2006/relationships/chart" Target="../charts/chart15.xml"/><Relationship Id="rId5" Type="http://schemas.openxmlformats.org/officeDocument/2006/relationships/chart" Target="../charts/chart16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14.xml"/></Relationships>
</file>

<file path=ppt/slides/_rels/slide40.xml.rels><?xml version='1.0' encoding='UTF-8' standalone='yes'?>
<Relationships xmlns="http://schemas.openxmlformats.org/package/2006/relationships"><Relationship Id="rId6" Type="http://schemas.openxmlformats.org/officeDocument/2006/relationships/image" Target="../media/image37.jpg"/><Relationship Id="rId4" Type="http://schemas.openxmlformats.org/officeDocument/2006/relationships/chart" Target="../charts/chart159.xml"/><Relationship Id="rId5" Type="http://schemas.openxmlformats.org/officeDocument/2006/relationships/chart" Target="../charts/chart160.xml"/><Relationship Id="rId2" Type="http://schemas.openxmlformats.org/officeDocument/2006/relationships/chart" Target="../charts/chart157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158.xml"/></Relationships>
</file>

<file path=ppt/slides/_rels/slide41.xml.rels><?xml version='1.0' encoding='UTF-8' standalone='yes'?>
<Relationships xmlns="http://schemas.openxmlformats.org/package/2006/relationships"><Relationship Id="rId6" Type="http://schemas.openxmlformats.org/officeDocument/2006/relationships/image" Target="../media/image38.jpg"/><Relationship Id="rId4" Type="http://schemas.openxmlformats.org/officeDocument/2006/relationships/chart" Target="../charts/chart163.xml"/><Relationship Id="rId5" Type="http://schemas.openxmlformats.org/officeDocument/2006/relationships/chart" Target="../charts/chart164.xml"/><Relationship Id="rId2" Type="http://schemas.openxmlformats.org/officeDocument/2006/relationships/chart" Target="../charts/chart161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162.xml"/></Relationships>
</file>

<file path=ppt/slides/_rels/slide42.xml.rels><?xml version='1.0' encoding='UTF-8' standalone='yes'?>
<Relationships xmlns="http://schemas.openxmlformats.org/package/2006/relationships"><Relationship Id="rId6" Type="http://schemas.openxmlformats.org/officeDocument/2006/relationships/image" Target="../media/image39.jpg"/><Relationship Id="rId4" Type="http://schemas.openxmlformats.org/officeDocument/2006/relationships/chart" Target="../charts/chart167.xml"/><Relationship Id="rId5" Type="http://schemas.openxmlformats.org/officeDocument/2006/relationships/chart" Target="../charts/chart168.xml"/><Relationship Id="rId2" Type="http://schemas.openxmlformats.org/officeDocument/2006/relationships/chart" Target="../charts/chart165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166.xml"/></Relationships>
</file>

<file path=ppt/slides/_rels/slide43.xml.rels><?xml version='1.0' encoding='UTF-8' standalone='yes'?>
<Relationships xmlns="http://schemas.openxmlformats.org/package/2006/relationships"><Relationship Id="rId6" Type="http://schemas.openxmlformats.org/officeDocument/2006/relationships/image" Target="../media/image40.jpg"/><Relationship Id="rId4" Type="http://schemas.openxmlformats.org/officeDocument/2006/relationships/chart" Target="../charts/chart171.xml"/><Relationship Id="rId5" Type="http://schemas.openxmlformats.org/officeDocument/2006/relationships/chart" Target="../charts/chart172.xml"/><Relationship Id="rId2" Type="http://schemas.openxmlformats.org/officeDocument/2006/relationships/chart" Target="../charts/chart169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170.xml"/></Relationships>
</file>

<file path=ppt/slides/_rels/slide44.xml.rels><?xml version='1.0' encoding='UTF-8' standalone='yes'?>
<Relationships xmlns="http://schemas.openxmlformats.org/package/2006/relationships"><Relationship Id="rId6" Type="http://schemas.openxmlformats.org/officeDocument/2006/relationships/image" Target="../media/image41.jpg"/><Relationship Id="rId4" Type="http://schemas.openxmlformats.org/officeDocument/2006/relationships/chart" Target="../charts/chart175.xml"/><Relationship Id="rId5" Type="http://schemas.openxmlformats.org/officeDocument/2006/relationships/chart" Target="../charts/chart176.xml"/><Relationship Id="rId2" Type="http://schemas.openxmlformats.org/officeDocument/2006/relationships/chart" Target="../charts/chart173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174.xml"/></Relationships>
</file>

<file path=ppt/slides/_rels/slide45.xml.rels><?xml version='1.0' encoding='UTF-8' standalone='yes'?>
<Relationships xmlns="http://schemas.openxmlformats.org/package/2006/relationships"><Relationship Id="rId6" Type="http://schemas.openxmlformats.org/officeDocument/2006/relationships/image" Target="../media/image42.jpg"/><Relationship Id="rId4" Type="http://schemas.openxmlformats.org/officeDocument/2006/relationships/chart" Target="../charts/chart179.xml"/><Relationship Id="rId5" Type="http://schemas.openxmlformats.org/officeDocument/2006/relationships/chart" Target="../charts/chart180.xml"/><Relationship Id="rId2" Type="http://schemas.openxmlformats.org/officeDocument/2006/relationships/chart" Target="../charts/chart177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178.xml"/></Relationships>
</file>

<file path=ppt/slides/_rels/slide46.xml.rels><?xml version='1.0' encoding='UTF-8' standalone='yes'?>
<Relationships xmlns="http://schemas.openxmlformats.org/package/2006/relationships"><Relationship Id="rId6" Type="http://schemas.openxmlformats.org/officeDocument/2006/relationships/image" Target="../media/image43.jpg"/><Relationship Id="rId4" Type="http://schemas.openxmlformats.org/officeDocument/2006/relationships/chart" Target="../charts/chart183.xml"/><Relationship Id="rId5" Type="http://schemas.openxmlformats.org/officeDocument/2006/relationships/chart" Target="../charts/chart184.xml"/><Relationship Id="rId2" Type="http://schemas.openxmlformats.org/officeDocument/2006/relationships/chart" Target="../charts/chart181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182.xml"/></Relationships>
</file>

<file path=ppt/slides/_rels/slide47.xml.rels><?xml version='1.0' encoding='UTF-8' standalone='yes'?>
<Relationships xmlns="http://schemas.openxmlformats.org/package/2006/relationships"><Relationship Id="rId6" Type="http://schemas.openxmlformats.org/officeDocument/2006/relationships/image" Target="../media/image44.jpg"/><Relationship Id="rId4" Type="http://schemas.openxmlformats.org/officeDocument/2006/relationships/chart" Target="../charts/chart187.xml"/><Relationship Id="rId5" Type="http://schemas.openxmlformats.org/officeDocument/2006/relationships/chart" Target="../charts/chart188.xml"/><Relationship Id="rId2" Type="http://schemas.openxmlformats.org/officeDocument/2006/relationships/chart" Target="../charts/chart185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186.xml"/></Relationships>
</file>

<file path=ppt/slides/_rels/slide48.xml.rels><?xml version='1.0' encoding='UTF-8' standalone='yes'?>
<Relationships xmlns="http://schemas.openxmlformats.org/package/2006/relationships"><Relationship Id="rId6" Type="http://schemas.openxmlformats.org/officeDocument/2006/relationships/image" Target="../media/image45.jpg"/><Relationship Id="rId4" Type="http://schemas.openxmlformats.org/officeDocument/2006/relationships/chart" Target="../charts/chart191.xml"/><Relationship Id="rId5" Type="http://schemas.openxmlformats.org/officeDocument/2006/relationships/chart" Target="../charts/chart192.xml"/><Relationship Id="rId2" Type="http://schemas.openxmlformats.org/officeDocument/2006/relationships/chart" Target="../charts/chart189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190.xml"/></Relationships>
</file>

<file path=ppt/slides/_rels/slide49.xml.rels><?xml version='1.0' encoding='UTF-8' standalone='yes'?>
<Relationships xmlns="http://schemas.openxmlformats.org/package/2006/relationships"><Relationship Id="rId6" Type="http://schemas.openxmlformats.org/officeDocument/2006/relationships/image" Target="../media/image46.jpg"/><Relationship Id="rId4" Type="http://schemas.openxmlformats.org/officeDocument/2006/relationships/chart" Target="../charts/chart195.xml"/><Relationship Id="rId5" Type="http://schemas.openxmlformats.org/officeDocument/2006/relationships/chart" Target="../charts/chart196.xml"/><Relationship Id="rId2" Type="http://schemas.openxmlformats.org/officeDocument/2006/relationships/chart" Target="../charts/chart193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194.xml"/></Relationships>
</file>

<file path=ppt/slides/_rels/slide5.xml.rels><?xml version='1.0' encoding='UTF-8' standalone='yes'?>
<Relationships xmlns="http://schemas.openxmlformats.org/package/2006/relationships"><Relationship Id="rId6" Type="http://schemas.openxmlformats.org/officeDocument/2006/relationships/image" Target="../media/image5.jpg"/><Relationship Id="rId4" Type="http://schemas.openxmlformats.org/officeDocument/2006/relationships/chart" Target="../charts/chart19.xml"/><Relationship Id="rId5" Type="http://schemas.openxmlformats.org/officeDocument/2006/relationships/chart" Target="../charts/chart20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18.xml"/></Relationships>
</file>

<file path=ppt/slides/_rels/slide50.xml.rels><?xml version='1.0' encoding='UTF-8' standalone='yes'?>
<Relationships xmlns="http://schemas.openxmlformats.org/package/2006/relationships"><Relationship Id="rId6" Type="http://schemas.openxmlformats.org/officeDocument/2006/relationships/image" Target="../media/image47.jpg"/><Relationship Id="rId4" Type="http://schemas.openxmlformats.org/officeDocument/2006/relationships/chart" Target="../charts/chart199.xml"/><Relationship Id="rId5" Type="http://schemas.openxmlformats.org/officeDocument/2006/relationships/chart" Target="../charts/chart200.xml"/><Relationship Id="rId2" Type="http://schemas.openxmlformats.org/officeDocument/2006/relationships/chart" Target="../charts/chart197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198.xml"/></Relationships>
</file>

<file path=ppt/slides/_rels/slide51.xml.rels><?xml version='1.0' encoding='UTF-8' standalone='yes'?>
<Relationships xmlns="http://schemas.openxmlformats.org/package/2006/relationships"><Relationship Id="rId6" Type="http://schemas.openxmlformats.org/officeDocument/2006/relationships/image" Target="../media/image48.jpg"/><Relationship Id="rId4" Type="http://schemas.openxmlformats.org/officeDocument/2006/relationships/chart" Target="../charts/chart203.xml"/><Relationship Id="rId5" Type="http://schemas.openxmlformats.org/officeDocument/2006/relationships/chart" Target="../charts/chart204.xml"/><Relationship Id="rId2" Type="http://schemas.openxmlformats.org/officeDocument/2006/relationships/chart" Target="../charts/chart201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202.xml"/></Relationships>
</file>

<file path=ppt/slides/_rels/slide52.xml.rels><?xml version='1.0' encoding='UTF-8' standalone='yes'?>
<Relationships xmlns="http://schemas.openxmlformats.org/package/2006/relationships"><Relationship Id="rId6" Type="http://schemas.openxmlformats.org/officeDocument/2006/relationships/image" Target="../media/image49.jpg"/><Relationship Id="rId4" Type="http://schemas.openxmlformats.org/officeDocument/2006/relationships/chart" Target="../charts/chart207.xml"/><Relationship Id="rId5" Type="http://schemas.openxmlformats.org/officeDocument/2006/relationships/chart" Target="../charts/chart208.xml"/><Relationship Id="rId2" Type="http://schemas.openxmlformats.org/officeDocument/2006/relationships/chart" Target="../charts/chart205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206.xml"/></Relationships>
</file>

<file path=ppt/slides/_rels/slide53.xml.rels><?xml version='1.0' encoding='UTF-8' standalone='yes'?>
<Relationships xmlns="http://schemas.openxmlformats.org/package/2006/relationships"><Relationship Id="rId6" Type="http://schemas.openxmlformats.org/officeDocument/2006/relationships/image" Target="../media/image50.jpg"/><Relationship Id="rId4" Type="http://schemas.openxmlformats.org/officeDocument/2006/relationships/chart" Target="../charts/chart211.xml"/><Relationship Id="rId5" Type="http://schemas.openxmlformats.org/officeDocument/2006/relationships/chart" Target="../charts/chart212.xml"/><Relationship Id="rId2" Type="http://schemas.openxmlformats.org/officeDocument/2006/relationships/chart" Target="../charts/chart209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210.xml"/></Relationships>
</file>

<file path=ppt/slides/_rels/slide54.xml.rels><?xml version='1.0' encoding='UTF-8' standalone='yes'?>
<Relationships xmlns="http://schemas.openxmlformats.org/package/2006/relationships"><Relationship Id="rId6" Type="http://schemas.openxmlformats.org/officeDocument/2006/relationships/image" Target="../media/image51.jpg"/><Relationship Id="rId4" Type="http://schemas.openxmlformats.org/officeDocument/2006/relationships/chart" Target="../charts/chart215.xml"/><Relationship Id="rId5" Type="http://schemas.openxmlformats.org/officeDocument/2006/relationships/chart" Target="../charts/chart216.xml"/><Relationship Id="rId2" Type="http://schemas.openxmlformats.org/officeDocument/2006/relationships/chart" Target="../charts/chart213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214.xml"/></Relationships>
</file>

<file path=ppt/slides/_rels/slide6.xml.rels><?xml version='1.0' encoding='UTF-8' standalone='yes'?>
<Relationships xmlns="http://schemas.openxmlformats.org/package/2006/relationships"><Relationship Id="rId6" Type="http://schemas.openxmlformats.org/officeDocument/2006/relationships/image" Target="../media/image6.jpg"/><Relationship Id="rId4" Type="http://schemas.openxmlformats.org/officeDocument/2006/relationships/chart" Target="../charts/chart23.xml"/><Relationship Id="rId5" Type="http://schemas.openxmlformats.org/officeDocument/2006/relationships/chart" Target="../charts/chart24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22.xml"/></Relationships>
</file>

<file path=ppt/slides/_rels/slide7.xml.rels><?xml version='1.0' encoding='UTF-8' standalone='yes'?>
<Relationships xmlns="http://schemas.openxmlformats.org/package/2006/relationships"><Relationship Id="rId6" Type="http://schemas.openxmlformats.org/officeDocument/2006/relationships/image" Target="../media/image7.jpg"/><Relationship Id="rId4" Type="http://schemas.openxmlformats.org/officeDocument/2006/relationships/chart" Target="../charts/chart27.xml"/><Relationship Id="rId5" Type="http://schemas.openxmlformats.org/officeDocument/2006/relationships/chart" Target="../charts/chart28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26.xml"/></Relationships>
</file>

<file path=ppt/slides/_rels/slide8.xml.rels><?xml version='1.0' encoding='UTF-8' standalone='yes'?>
<Relationships xmlns="http://schemas.openxmlformats.org/package/2006/relationships"><Relationship Id="rId6" Type="http://schemas.openxmlformats.org/officeDocument/2006/relationships/image" Target="../media/image8.jpg"/><Relationship Id="rId4" Type="http://schemas.openxmlformats.org/officeDocument/2006/relationships/chart" Target="../charts/chart31.xml"/><Relationship Id="rId5" Type="http://schemas.openxmlformats.org/officeDocument/2006/relationships/chart" Target="../charts/chart32.xml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30.xml"/></Relationships>
</file>

<file path=ppt/slides/_rels/slide9.xml.rels><?xml version='1.0' encoding='UTF-8' standalone='yes'?>
<Relationships xmlns="http://schemas.openxmlformats.org/package/2006/relationships"><Relationship Id="rId6" Type="http://schemas.openxmlformats.org/officeDocument/2006/relationships/image" Target="../media/image9.jpg"/><Relationship Id="rId4" Type="http://schemas.openxmlformats.org/officeDocument/2006/relationships/chart" Target="../charts/chart35.xml"/><Relationship Id="rId5" Type="http://schemas.openxmlformats.org/officeDocument/2006/relationships/chart" Target="../charts/chart36.xml"/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6.xml"/><Relationship Id="rId3" Type="http://schemas.openxmlformats.org/officeDocument/2006/relationships/chart" Target="../charts/chart3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#90DAYSSSPLAN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Sun Jul 17 21:10:16 +0000 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609.52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27.50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2.30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37.87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H-INDEX:17.0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1752360.00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7576.00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16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37.00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9.00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670.00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74939.00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thebodycoach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259803.0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Wed Aug 03 11:11:01 +0000 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958.13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36.00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2.70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40.97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H-INDEX:11.0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284131.00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2019.00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70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r>
                        <a:rPr sz="1200"/>
                        <a:t>Channel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0.00</a:t>
                      </a:r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r>
                        <a:rPr sz="1200"/>
                        <a:t>Channel Videos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173426.00</a:t>
                      </a:r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r>
                        <a:rPr sz="1200"/>
                        <a:t>Channel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173426.00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HemsleyHemsley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64820.0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Tue Mar 03 17:07:25 +0000 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690.95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45.04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1.60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43.10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H-INDEX:45.0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282420.00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3994.00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16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RosieLondoner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43224.0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Thu Jun 21 20:16:03 +0000 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848.98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60.80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0.70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43.11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H-INDEX:5.0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262999.00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2372.00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16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29.00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4.00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258.00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7830.00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madeleine_shaw_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58148.0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San Antonio, 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Central Time (US &amp; Canada)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Fri May 16 19:09:49 +0000 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814.94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41.88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2.50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42.89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H-INDEX:8.0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232262.00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2939.00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16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9458.0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London &amp; Leeds, 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Pacific Time (US &amp; Canada)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Thu Apr 05 23:41:36 +0000 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904.83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61.54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1.92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43.96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H-INDEX:8.0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222462.00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799.00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16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izyhossack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7986.0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UK &amp; Brasil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Sun Aug 02 20:52:18 +0000 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1176.67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66.67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49.00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H-INDEX:13.0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200685.00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938.00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16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blogdaelli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5819.0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Birmingham, 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Mon Dec 01 22:03:56 +0000 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906.32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67.36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1.55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44.34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H-INDEX:10.0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193610.00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626.00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70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r>
                        <a:rPr sz="1200"/>
                        <a:t>Channel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0.00</a:t>
                      </a:r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r>
                        <a:rPr sz="1200"/>
                        <a:t>Channel Videos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1479.00</a:t>
                      </a:r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r>
                        <a:rPr sz="1200"/>
                        <a:t>Channel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1479.00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Rebel_Recipes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2087.0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Glasgow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Fri Oct 16 21:17:13 +0000 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661.31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49.70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3.00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42.30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H-INDEX:4.0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185503.00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4774.00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16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katelavie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63217.0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los angeles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Pacific Time (US &amp; Canada)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Thu Mar 01 22:54:39 +0000 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640.00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50.00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43.00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H-INDEX:4.0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159558.00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2956.00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16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TheDelicious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17020.0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42862" cy="4286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Casablanca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Wed Feb 08 23:21:02 +0000 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1195.57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61.90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0.95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42.60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H-INDEX:14.0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154271.00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8359.00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16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Clerkenwell_Boy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18145.0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Pacific Time (US &amp; Canada)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Fri Nov 12 00:26:37 +0000 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1124.87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31.77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3.05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38.97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H-INDEX:37.0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1189844.00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2800.00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16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602.00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189.00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6071.00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255218.00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dinatokio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59737.0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Thu Aug 27 11:32:48 +0000 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879.00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53.01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2.41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44.02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H-INDEX:0.0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153425.00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1731.00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16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37.00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5.00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280.00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7883.00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annavandijk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14.0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London, 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Thu Nov 19 14:41:14 +0000 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974.67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48.11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44.39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H-INDEX:7.0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141608.00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1830.00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16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SarkaBabicka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2756.0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Camden Town, 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Sun Apr 24 21:03:55 +0000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1059.39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42.00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44.91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H-INDEX:10.0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137270.00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135.00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70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r>
                        <a:rPr sz="1200"/>
                        <a:t>Channel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0.00</a:t>
                      </a:r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r>
                        <a:rPr sz="1200"/>
                        <a:t>Channel Videos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17130.00</a:t>
                      </a:r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r>
                        <a:rPr sz="1200"/>
                        <a:t>Channel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17130.00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onepoundmeals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2885.0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London/England &amp; Venice/Italy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Casablanca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Sat Dec 17 16:57:56 +0000 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733.22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55.56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44.89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H-INDEX:2.0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122429.00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1286.00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16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SkyeMcAlpine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680.0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Wed Sep 03 13:46:20 +0000 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806.68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30.33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15.17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40.98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H-INDEX:18.0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121283.00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1091.00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16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plantbasedpixie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3240.0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Tue May 17 20:52:42 +0000 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865.52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46.72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1.29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41.95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H-INDEX:11.0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114520.00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610.00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16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we_are_food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16871.0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San Antonio, 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Central Time (US &amp; Canada)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Fri May 16 19:09:49 +0000 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814.94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41.88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2.50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42.89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H-INDEX:8.0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114074.00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875.00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16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9458.0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Fri Oct 14 17:58:25 +0000 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906.40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53.75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46.29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H-INDEX:5.0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108647.00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3776.00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16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littlebigbell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5926.0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Mon Jan 09 10:22:35 +0000 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795.62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65.96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43.77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H-INDEX:15.0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102949.00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1866.00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16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StephElswood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1702.0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Mon Jan 09 10:22:35 +0000 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795.62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65.96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43.77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H-INDEX:15.0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102949.00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1866.00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16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StephElswood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1702.0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Sun May 27 07:38:45 +0000 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997.93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52.90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3.40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40.82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H-INDEX:10.0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1039219.00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2959.00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70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r>
                        <a:rPr sz="1200"/>
                        <a:t>Channel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0.00</a:t>
                      </a:r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r>
                        <a:rPr sz="1200"/>
                        <a:t>Channel Videos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7558409.00</a:t>
                      </a:r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r>
                        <a:rPr sz="1200"/>
                        <a:t>Channel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7558409.00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DeliciouslyElla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167851.0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Tue Jan 20 16:03:13 +0000 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817.69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43.62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1.34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41.60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H-INDEX:6.0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102949.00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1866.00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16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HealthyCSteph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4214.0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Tue Jan 20 16:03:13 +0000 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817.69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43.62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1.34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41.60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H-INDEX:6.0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102949.00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1866.00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16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HealthyCSteph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4214.0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Saffron Walden, Essex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Pacific Time (US &amp; Canada)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Thu Feb 26 10:13:54 +0000 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667.75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21.13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2.06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38.91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H-INDEX:13.0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107824.00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1014.00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16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0.00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0.00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0.00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the_foodgrinder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4901.0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Norwich, 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Wed May 25 13:32:15 +0000 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716.47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45.50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5.70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41.89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H-INDEX:8.0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106671.00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1609.00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16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187.00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21.00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1362.00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57670.00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CarlyRowena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39093.0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Sat Apr 04 22:44:24 +0000 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753.58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35.00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7.00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44.68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H-INDEX:7.0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130983.00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7106.00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70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r>
                        <a:rPr sz="1200"/>
                        <a:t>Channel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0.00</a:t>
                      </a:r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r>
                        <a:rPr sz="1200"/>
                        <a:t>Channel Videos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58932.00</a:t>
                      </a:r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r>
                        <a:rPr sz="1200"/>
                        <a:t>Channel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58932.00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GizziErskine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82717.0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Thu Mar 01 12:24:14 +0000 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694.15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53.85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44.31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H-INDEX:7.0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113190.00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1101.00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16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0.00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0.00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2.00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95.00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CandidsbyJo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1267.0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London, 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Thu Feb 26 09:03:00 +0000 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897.80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20.00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44.20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H-INDEX:7.0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91622.00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842.00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70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r>
                        <a:rPr sz="1200"/>
                        <a:t>Channel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0.00</a:t>
                      </a:r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r>
                        <a:rPr sz="1200"/>
                        <a:t>Channel Videos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7478.00</a:t>
                      </a:r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r>
                        <a:rPr sz="1200"/>
                        <a:t>Channel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7478.00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eatweartravel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1610.0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Leeds / London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Sat Dec 04 01:00:52 +0000 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656.10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36.70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5.70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42.23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H-INDEX:12.0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73342.00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3247.00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16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47.00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14.00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399.00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14656.00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emshelx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27311.0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Thu Jan 01 17:05:06 +0000 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842.29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32.80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0.30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39.80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H-INDEX:4.0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66570.00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888.00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16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mindfulchefUK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5051.0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Suffolk, United Kingdom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Sun Jan 03 15:18:50 +0000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668.38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68.75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38.75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H-INDEX:8.0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66240.00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787.00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16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emsbreakfast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271.0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Berlin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Athens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Sat Jan 25 22:09:41 +0000 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464.40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40.00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29.60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H-INDEX:6.0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926357.00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787.00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16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_foodstories_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1099.0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Sun Aug 05 23:28:02 +0000 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769.68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43.54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3.30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40.32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H-INDEX:4.0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54203.00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1236.00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16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156.00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42.00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1502.00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61191.00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TalkBeckyTalk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29660.0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London, 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Thu Feb 11 20:55:04 +0000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551.75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75.00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36.75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H-INDEX:5.0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40167.00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862.00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16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certified_nosh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1438.0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Tue Jun 14 11:16:50 +0000 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840.00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52.63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1.75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46.28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H-INDEX:11.0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37469.00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1429.00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16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1.00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0.00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4.00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134.00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charlottehuco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1212.0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Manchester, 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Tue Jul 12 09:47:13 +0000 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732.63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51.63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2.03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43.75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H-INDEX:3.0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34177.00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3079.00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16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HHH_Dannii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34259.0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All over / 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Fri Jun 29 14:06:04 +0000 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729.92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47.40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4.90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44.44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H-INDEX:24.0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20101.00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4316.00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16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eatlikeagirl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44493.0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Camberwell, 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Thu Jul 17 12:14:47 +0000 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804.65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40.62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4.44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48.21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H-INDEX:4.0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14293.00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1658.00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16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FoodStories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36908.0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Sun Mar 08 15:46:33 +0000 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614.58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12.90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0.60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40.27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H-INDEX:3.0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29941.00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1936.00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16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0.00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0.00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0.00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24.00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FussFreeHelen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20525.0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Thu May 14 14:39:04 +0000 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823.15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39.29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6.17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47.25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H-INDEX:6.0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55767.00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1570.00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16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georgiefood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1630.0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London, 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Thu Aug 04 09:13:01 +0000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643.62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71.43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41.62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H-INDEX:7.0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32740.00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559.00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16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41.00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7.00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326.00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18666.00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Itkwkate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418.0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Sun Feb 08 14:21:39 +0000 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727.89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50.12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7.39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45.25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H-INDEX:7.0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90262.00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2800.00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16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LeyLaLaa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5277.0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Tue Nov 08 00:41:06 +0000 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623.32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62.90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0.80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40.87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H-INDEX:42.0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541006.00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946.00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16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1101.00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236.00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10109.00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193226.00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PattyOLovesU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76903.0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Thu Oct 01 19:36:48 +0000 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720.25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29.87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43.14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H-INDEX:4.0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95263.00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2762.00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16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Londonfoodbabes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902.0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Mon Jan 25 18:46:10 +0000 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672.17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35.87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2.17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43.73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H-INDEX:5.0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20086.00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1092.00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16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NatalieGlaze_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4093.0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Thu Jan 02 22:10:09 +0000 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722.00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77.78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48.44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H-INDEX:10.0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101148.00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1615.00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16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_tschang_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331.0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Shanghai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Amsterdam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Wed Apr 30 15:43:10 +0000 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732.51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45.83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2.27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42.59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H-INDEX:10.0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668641.00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1209.00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16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symmetry_fast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8715.0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Islington. Obvs.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Mon Mar 16 12:36:55 +0000 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822.08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43.40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4.29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43.50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H-INDEX:13.0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20373.00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7080.00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16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FelicityCloake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19919.0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United Kingdom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Sat Sep 27 09:01:12 +0000 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725.05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33.33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4.12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41.70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H-INDEX:11.0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511881.00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2440.00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70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r>
                        <a:rPr sz="1200"/>
                        <a:t>Channel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0.00</a:t>
                      </a:r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r>
                        <a:rPr sz="1200"/>
                        <a:t>Channel Videos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110151.00</a:t>
                      </a:r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r>
                        <a:rPr sz="1200"/>
                        <a:t>Channel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110151.00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Aliceliveing_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34328.0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London / Norfolk / Northants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Dublin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Thu Aug 11 21:32:22 +0000 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1174.51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26.80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3.30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34.61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H-INDEX:76.0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490478.00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827.00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16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690.00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82.00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6331.00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148859.00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EmilyCanham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252456.0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Tue Sep 28 09:32:58 +0000 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905.10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45.20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4.10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40.12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H-INDEX:8.0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359398.00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2117.00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16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240.00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62.00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3739.00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106343.00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TheAnnaEdit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138226.0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600" y="2181600"/>
          <a:ext cx="33804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220400"/>
              </a:tblGrid>
              <a:tr h="335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Account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Channels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Twitter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Youtube</a:t>
                      </a:r>
                    </a:p>
                  </a:txBody>
                  <a:tcPr/>
                </a:tc>
              </a:tr>
              <a:tr h="335700">
                <a:tc>
                  <a:txBody>
                    <a:bodyPr/>
                    <a:lstStyle/>
                    <a:p>
                      <a:r>
                        <a:rPr sz="1200"/>
                        <a:t>Created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Fri Sep 18 09:42:35 +0000 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00" y="4176000"/>
          <a:ext cx="252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196560">
                <a:tc>
                  <a:txBody>
                    <a:bodyPr/>
                    <a:lstStyle/>
                    <a:p>
                      <a:r>
                        <a:rPr sz="12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1060.36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Positive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60.60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Negative Sentiment(%)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1.40</a:t>
                      </a:r>
                    </a:p>
                  </a:txBody>
                  <a:tcPr/>
                </a:tc>
              </a:tr>
              <a:tr h="196560">
                <a:tc>
                  <a:txBody>
                    <a:bodyPr/>
                    <a:lstStyle/>
                    <a:p>
                      <a:r>
                        <a:rPr sz="1200"/>
                        <a:t>Average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41.90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00" y="57564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7F50"/>
                </a:solidFill>
                <a:latin typeface="Calibri"/>
              </a:rPr>
              <a:t>H-INDEX:6.0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765600" y="158400"/>
          <a:ext cx="252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56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Gender Breakdown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80000" y="158400"/>
          <a:ext cx="2844000" cy="2484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000" y="36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Account Type Distribution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656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Age Distribution</a:t>
            </a:r>
          </a:p>
        </p:txBody>
      </p:sp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480000" y="3038400"/>
          <a:ext cx="252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80000" y="2808000"/>
            <a:ext cx="392400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Interest Distribution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656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360000">
                <a:tc>
                  <a:txBody>
                    <a:bodyPr/>
                    <a:lstStyle/>
                    <a:p>
                      <a:r>
                        <a:rPr sz="1200"/>
                        <a:t>Instagram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327643.00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20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3579.00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80000" y="5256000"/>
          <a:ext cx="25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720000"/>
              </a:tblGrid>
              <a:tr h="216000">
                <a:tc>
                  <a:txBody>
                    <a:bodyPr/>
                    <a:lstStyle/>
                    <a:p>
                      <a:r>
                        <a:rPr sz="1200"/>
                        <a:t>Youtube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Score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0.00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1.00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12.00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sz="1200"/>
                        <a:t>Average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480.00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600" y="720000"/>
          <a:ext cx="2880000" cy="9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</a:tblGrid>
              <a:tr h="491400">
                <a:tc>
                  <a:txBody>
                    <a:bodyPr/>
                    <a:lstStyle/>
                    <a:p>
                      <a:r>
                        <a:rPr sz="12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HonestlyHealthy</a:t>
                      </a:r>
                    </a:p>
                  </a:txBody>
                  <a:tcPr/>
                </a:tc>
              </a:tr>
              <a:tr h="491400">
                <a:tc>
                  <a:txBody>
                    <a:bodyPr/>
                    <a:lstStyle/>
                    <a:p>
                      <a:r>
                        <a:rPr sz="120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69341.0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00" y="18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