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622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7631-D7E4-4D55-8494-0558B6D73B1D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9964-9101-46E1-A440-39C5DA11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embedded system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microprocessor-based computer hardware system with software that is designed to perform a dedicated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59964-9101-46E1-A440-39C5DA11CE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2EC2-127A-4E7B-BD1E-210BA4E0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57265-759A-47BE-8FC7-D17B6B4C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632A-DDDC-4107-B293-6EEE8A3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B2E6-F18A-462B-BD72-AB742D01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62DB-A26E-489F-B81C-F936D15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FF0-0D63-49AF-8790-EBA66A3C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DACD1-1AFD-471B-A98A-64197514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15B1-709A-4461-AD07-4D8D955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DF1A-E8C8-4C25-9723-C264A964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4E15-34B4-4F11-AA69-0D2D85C0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3F3E6-12EB-4437-9EC1-B925BAECA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44D5-53AC-484B-8C35-A239D6A3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94AE-DDED-469C-A239-E2B2D5C6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D73B-BFCB-4B2D-8F3B-1E012D9A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4E6F-8471-4816-A47E-C8A1975A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74BE-049C-4454-87A0-F260326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B781-4158-40E8-8ECF-289E7DD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685A-FC27-4E40-8AE0-CF46CB6E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4D59-1503-47E3-A7AB-E08E5C4D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5200-2971-4521-BB72-B4916AE8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5C0D-319C-4756-A251-7A01B13F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0F54-4096-49D4-9730-A52A98B32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2D70-7845-482E-8353-489F0156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D0F-91C3-4871-ABF1-5E7FE792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C533-D0BE-4589-B69C-29ED0CDF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00AF-0478-4E23-A875-70F3C43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EDB-35DB-4A2E-AA0C-7648963F7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F224-879F-4377-BF0A-7E2840EE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6505F-8CC2-4538-B50C-9AD2F7B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7BD6-0BBA-43B1-BFB7-F511D79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A51D-CDF0-4431-895B-2C7C1C5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8F28-4A43-4D2E-88C3-BB6E2058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5822-E67D-4160-B9DE-36E2CC6C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C001-A33B-4907-8ED5-19761E2B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1471-DD61-46FE-8188-6F01EE8C5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985EF-2CD4-4749-A755-A515FD8E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B5155-446D-4BEA-87F1-4A0714A0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8ABB-941A-45E2-BAF4-AB7966BC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4CC43-E494-4158-816D-BD79B84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B28F-2F4F-40A8-82D9-26C50D03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9A96A-FCD8-4325-A7B4-D8F9AA2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B1B8-4F83-4936-84C7-DA8E759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2F67C-AB6F-4C94-B012-7CD44B1E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61B7E-2835-473B-AFB0-71A162FE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713B9-9EC7-43B2-A404-3CD5435C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DA0F6-3C90-4AE8-9643-129F70C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BFF2-CC25-4299-9027-F3418B1F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060E-9C91-45E5-9D88-90322491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2FA56-41DD-43EE-AF17-CCBEBFCE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FC39-1073-4000-952E-322ED926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9CF50-DA25-4AC2-AD24-3B5D8CB8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AF27-7B7B-4457-8EBF-15846D2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F3E1-90AF-4B02-AC6E-9E6CB0CD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527B-6431-4A3D-B7E6-3ADE7B54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15E1-6C17-4F40-A16E-3FFE780D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F1182-A766-4465-9D2B-BA35D3EA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3EE4-8453-4CC2-B299-4337B64F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6543-6638-4686-B934-381156E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D024A-2EDF-4976-9C5A-A667B303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35CA-B789-4153-87C4-573886C2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5AF8-BB43-4868-8207-386339888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2A1E-234B-4488-BEFB-FDBA85F1DD4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BC99-07FE-4BE9-B40C-DC42928F5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8BF9-4817-46F3-8A6A-6E6EB01BF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869-8143-40C3-BE72-1127DD2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537-7FF2-4476-BE82-D0A839EA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B93B-D4B8-4AC5-BF7E-82AC9A1BF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4429-90AE-4A24-97A8-0D26A5F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50E9-CF51-449F-89B5-A20697D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is the operating system’s </a:t>
            </a:r>
            <a:r>
              <a:rPr lang="en-US" dirty="0">
                <a:solidFill>
                  <a:srgbClr val="FF0000"/>
                </a:solidFill>
              </a:rPr>
              <a:t>command line interface and interpreter</a:t>
            </a:r>
            <a:r>
              <a:rPr lang="en-US" dirty="0"/>
              <a:t> for the set of commands that are used to comminate with the system </a:t>
            </a:r>
          </a:p>
        </p:txBody>
      </p:sp>
    </p:spTree>
    <p:extLst>
      <p:ext uri="{BB962C8B-B14F-4D97-AF65-F5344CB8AC3E}">
        <p14:creationId xmlns:p14="http://schemas.microsoft.com/office/powerpoint/2010/main" val="202339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41B-31EF-4FEC-97F2-0919A09E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linux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6F09-8617-4B9D-8155-0EA2242E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unix</a:t>
            </a:r>
            <a:r>
              <a:rPr lang="en-US" dirty="0"/>
              <a:t>-like operation system. It runs on embedded system (HW which has microprocessor) and cloud infrastructure </a:t>
            </a:r>
          </a:p>
          <a:p>
            <a:endParaRPr lang="en-US" dirty="0"/>
          </a:p>
          <a:p>
            <a:r>
              <a:rPr lang="en-US" dirty="0"/>
              <a:t>It’s opensource (</a:t>
            </a:r>
            <a:r>
              <a:rPr lang="en-US" dirty="0" err="1"/>
              <a:t>view,edit</a:t>
            </a:r>
            <a:r>
              <a:rPr lang="en-US" dirty="0"/>
              <a:t> and share the source code) and community support </a:t>
            </a:r>
          </a:p>
          <a:p>
            <a:endParaRPr lang="en-US" dirty="0"/>
          </a:p>
          <a:p>
            <a:r>
              <a:rPr lang="en-US" dirty="0"/>
              <a:t>Though it’s opensource, company charge distribution fee (users can use it but need to pay money to use the customized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97EB-F758-4385-8F9A-1364D313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distrubtions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FC0-31E3-4306-B9C6-655D969A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Redhat</a:t>
            </a:r>
            <a:r>
              <a:rPr lang="en-US" dirty="0"/>
              <a:t> </a:t>
            </a:r>
            <a:r>
              <a:rPr lang="en-US" dirty="0" err="1"/>
              <a:t>enterprice</a:t>
            </a:r>
            <a:r>
              <a:rPr lang="en-US" dirty="0"/>
              <a:t> </a:t>
            </a:r>
            <a:r>
              <a:rPr lang="en-US" dirty="0" err="1"/>
              <a:t>linx</a:t>
            </a:r>
            <a:r>
              <a:rPr lang="en-US" dirty="0"/>
              <a:t> (RHEL) : commercial market.</a:t>
            </a:r>
          </a:p>
          <a:p>
            <a:endParaRPr lang="en-US" dirty="0"/>
          </a:p>
          <a:p>
            <a:r>
              <a:rPr lang="en-US" dirty="0"/>
              <a:t>Ubuntu: 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C9F-AD68-4EDF-A368-81885E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45F-A8CB-4FD0-B3EE-0EB6526D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 </a:t>
            </a:r>
            <a:r>
              <a:rPr lang="en-US" dirty="0" err="1"/>
              <a:t>liste</a:t>
            </a:r>
            <a:r>
              <a:rPr lang="en-US" dirty="0"/>
              <a:t> on port 80 and 443 for an incoming request and assign the request to a process to return the response.</a:t>
            </a:r>
          </a:p>
          <a:p>
            <a:endParaRPr lang="en-US" dirty="0"/>
          </a:p>
          <a:p>
            <a:r>
              <a:rPr lang="en-US" dirty="0"/>
              <a:t>Apache : free and opensource.</a:t>
            </a:r>
          </a:p>
          <a:p>
            <a:r>
              <a:rPr lang="en-US" dirty="0" err="1"/>
              <a:t>nginX</a:t>
            </a:r>
            <a:r>
              <a:rPr lang="en-US" dirty="0"/>
              <a:t>: free and opensource.</a:t>
            </a:r>
          </a:p>
          <a:p>
            <a:r>
              <a:rPr lang="en-US" dirty="0" err="1"/>
              <a:t>Lighttpd</a:t>
            </a:r>
            <a:r>
              <a:rPr lang="en-US" dirty="0"/>
              <a:t>: free and opensource.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CCFE-7DAE-4B7A-8014-70A09C27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05B8-D9D8-4A8B-872F-FACE94B0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server listen to the incoming request(often SQL) and respond with data.</a:t>
            </a:r>
          </a:p>
          <a:p>
            <a:endParaRPr lang="en-US" dirty="0"/>
          </a:p>
          <a:p>
            <a:r>
              <a:rPr lang="en-US" dirty="0"/>
              <a:t>Relational database: PostgreSQL &amp; MySQL</a:t>
            </a:r>
          </a:p>
          <a:p>
            <a:pPr lvl="1"/>
            <a:endParaRPr lang="en-US" dirty="0"/>
          </a:p>
          <a:p>
            <a:r>
              <a:rPr lang="en-US" dirty="0"/>
              <a:t>NoSQL: MongoDB</a:t>
            </a:r>
          </a:p>
        </p:txBody>
      </p:sp>
    </p:spTree>
    <p:extLst>
      <p:ext uri="{BB962C8B-B14F-4D97-AF65-F5344CB8AC3E}">
        <p14:creationId xmlns:p14="http://schemas.microsoft.com/office/powerpoint/2010/main" val="178519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B462-B319-4466-8C3F-49FCA699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0"/>
            <a:ext cx="11025027" cy="72393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81E3F-4F6E-4E76-A8C8-FB55FB45F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81" y="937125"/>
            <a:ext cx="4191259" cy="2188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82C88-2F7B-4172-AC80-B232805E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70" y="1296409"/>
            <a:ext cx="3887581" cy="2027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1D678-8E69-4949-9EBE-C00421A90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61" y="3429001"/>
            <a:ext cx="6010435" cy="32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10C-1221-471A-9709-27792162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3" y="365126"/>
            <a:ext cx="10778447" cy="46708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C3312-CE29-4EB6-96C8-BC93995E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12" y="1205653"/>
            <a:ext cx="4608477" cy="2564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15337-ADD0-4363-B322-9AB83E6B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16" y="1341166"/>
            <a:ext cx="4425861" cy="2596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F1A07-6C2D-4528-B9DF-C4AC7AF3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12" y="4112819"/>
            <a:ext cx="4608477" cy="24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202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Linux </vt:lpstr>
      <vt:lpstr>What is shell</vt:lpstr>
      <vt:lpstr>What is linux?</vt:lpstr>
      <vt:lpstr>Major linux distrubtions</vt:lpstr>
      <vt:lpstr>Web servers</vt:lpstr>
      <vt:lpstr>Database server</vt:lpstr>
      <vt:lpstr>Reading files</vt:lpstr>
      <vt:lpstr>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</dc:title>
  <dc:creator>Liu, Xu</dc:creator>
  <cp:lastModifiedBy>Liu, Xu</cp:lastModifiedBy>
  <cp:revision>21</cp:revision>
  <dcterms:created xsi:type="dcterms:W3CDTF">2021-12-22T12:20:05Z</dcterms:created>
  <dcterms:modified xsi:type="dcterms:W3CDTF">2022-01-05T00:06:17Z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2021-12-23T23:27:07Z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e36eacc6-af27-4f80-9d3c-5e440b68b7e3</vt:lpwstr>
  </property>
  <property fmtid="{D5CDD505-2E9C-101B-9397-08002B2CF9AE}" pid="8" name="MSIP_Label_64e4cbe8-b4f6-45dc-bcba-6123dfd2d8bf_ContentBits">
    <vt:lpwstr>0</vt:lpwstr>
  </property>
</Properties>
</file>