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9" r:id="rId3"/>
    <p:sldId id="274" r:id="rId4"/>
    <p:sldId id="261" r:id="rId5"/>
    <p:sldId id="273" r:id="rId6"/>
    <p:sldId id="275" r:id="rId7"/>
    <p:sldId id="276" r:id="rId8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안상수2006굵은" panose="02020603020101020101" pitchFamily="18" charset="-127"/>
      <p:regular r:id="rId19"/>
    </p:embeddedFont>
    <p:embeddedFont>
      <p:font typeface="HY얕은샘물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05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5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fonts/earlyacc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api.mobilis.co.kr/webfon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</a:rPr>
              <a:t>css3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css3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웹폰트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6">
                    <a:lumMod val="75000"/>
                  </a:schemeClr>
                </a:solidFill>
              </a:rPr>
              <a:t>웹</a:t>
            </a:r>
            <a:r>
              <a:rPr lang="ko-KR" altLang="en-US" sz="7200" smtClean="0">
                <a:solidFill>
                  <a:schemeClr val="bg1"/>
                </a:solidFill>
              </a:rPr>
              <a:t>폰트란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en-US" altLang="ko-KR" sz="7200" smtClean="0">
                <a:solidFill>
                  <a:schemeClr val="bg1"/>
                </a:solidFill>
              </a:rPr>
              <a:t> </a:t>
            </a:r>
            <a:r>
              <a:rPr lang="ko-KR" altLang="en-US" sz="7200" smtClean="0">
                <a:solidFill>
                  <a:schemeClr val="accent6">
                    <a:lumMod val="75000"/>
                  </a:schemeClr>
                </a:solidFill>
              </a:rPr>
              <a:t>무</a:t>
            </a:r>
            <a:r>
              <a:rPr lang="ko-KR" altLang="en-US" sz="7200" smtClean="0">
                <a:solidFill>
                  <a:schemeClr val="bg1"/>
                </a:solidFill>
              </a:rPr>
              <a:t>엇인가</a:t>
            </a:r>
            <a:r>
              <a:rPr lang="en-US" altLang="ko-KR" sz="7200" smtClean="0">
                <a:solidFill>
                  <a:schemeClr val="bg1"/>
                </a:solidFill>
              </a:rPr>
              <a:t>?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35896" y="2632844"/>
            <a:ext cx="5256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웹폰트란</a:t>
            </a:r>
            <a:r>
              <a:rPr lang="ko-KR" altLang="en-US" b="1" smtClean="0"/>
              <a:t> </a:t>
            </a:r>
            <a:r>
              <a:rPr lang="ko-KR" altLang="en-US" smtClean="0"/>
              <a:t>웹페이지를 </a:t>
            </a:r>
            <a:r>
              <a:rPr lang="ko-KR" altLang="en-US"/>
              <a:t>보는 사람의 컴퓨터에 해당 글꼴이 설치되어 있지 않아도</a:t>
            </a:r>
            <a:r>
              <a:rPr lang="en-US" altLang="ko-KR"/>
              <a:t>,</a:t>
            </a:r>
            <a:endParaRPr lang="ko-KR" altLang="en-US"/>
          </a:p>
          <a:p>
            <a:r>
              <a:rPr lang="ko-KR" altLang="en-US"/>
              <a:t>임시로 글꼴을 받아 웹페이지에서 볼 수 있도록 하는 폰트의 한 </a:t>
            </a:r>
            <a:r>
              <a:rPr lang="ko-KR" altLang="en-US" smtClean="0"/>
              <a:t>종류이다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/>
              <a:t>기본으로 제공하는 폰트 이외에 </a:t>
            </a:r>
            <a:r>
              <a:rPr lang="ko-KR" altLang="en-US" smtClean="0"/>
              <a:t>웹사이트에 </a:t>
            </a:r>
            <a:r>
              <a:rPr lang="ko-KR" altLang="en-US"/>
              <a:t>어울리는 폰트를 원할 경우 </a:t>
            </a:r>
            <a:r>
              <a:rPr lang="ko-KR" altLang="en-US" smtClean="0"/>
              <a:t>사용한다</a:t>
            </a:r>
            <a:r>
              <a:rPr lang="en-US" altLang="ko-KR" smtClean="0"/>
              <a:t>.</a:t>
            </a:r>
          </a:p>
          <a:p>
            <a:endParaRPr lang="ko-KR" altLang="en-US"/>
          </a:p>
          <a:p>
            <a:r>
              <a:rPr lang="ko-KR" altLang="en-US"/>
              <a:t>윈도우 폰트는 </a:t>
            </a:r>
            <a:r>
              <a:rPr lang="en-US" altLang="ko-KR"/>
              <a:t>.ttf </a:t>
            </a:r>
            <a:r>
              <a:rPr lang="ko-KR" altLang="en-US"/>
              <a:t>포멧 </a:t>
            </a:r>
            <a:r>
              <a:rPr lang="ko-KR" altLang="en-US" smtClean="0"/>
              <a:t>형식이며</a:t>
            </a:r>
            <a:r>
              <a:rPr lang="en-US" altLang="ko-KR" smtClean="0"/>
              <a:t>, </a:t>
            </a:r>
            <a:r>
              <a:rPr lang="ko-KR" altLang="en-US" smtClean="0"/>
              <a:t>웹폰트는 </a:t>
            </a:r>
            <a:r>
              <a:rPr lang="en-US" altLang="ko-KR"/>
              <a:t>.eot </a:t>
            </a:r>
            <a:r>
              <a:rPr lang="ko-KR" altLang="en-US"/>
              <a:t>형식으로 </a:t>
            </a:r>
            <a:r>
              <a:rPr lang="ko-KR" altLang="en-US" smtClean="0"/>
              <a:t>다르기 때문에 </a:t>
            </a:r>
            <a:endParaRPr lang="en-US" altLang="ko-KR" smtClean="0"/>
          </a:p>
          <a:p>
            <a:r>
              <a:rPr lang="ko-KR" altLang="en-US" smtClean="0"/>
              <a:t>윈도우 </a:t>
            </a:r>
            <a:r>
              <a:rPr lang="ko-KR" altLang="en-US"/>
              <a:t>폰트를 웹에서 </a:t>
            </a:r>
            <a:r>
              <a:rPr lang="ko-KR" altLang="en-US" smtClean="0"/>
              <a:t>사용할수는없고 </a:t>
            </a:r>
            <a:r>
              <a:rPr lang="en-US" altLang="ko-KR" smtClean="0"/>
              <a:t>.</a:t>
            </a:r>
            <a:r>
              <a:rPr lang="en-US" altLang="ko-KR"/>
              <a:t>eot </a:t>
            </a:r>
            <a:r>
              <a:rPr lang="ko-KR" altLang="en-US"/>
              <a:t>형식으로 </a:t>
            </a:r>
            <a:r>
              <a:rPr lang="ko-KR" altLang="en-US" smtClean="0"/>
              <a:t>변환해서 </a:t>
            </a:r>
            <a:r>
              <a:rPr lang="ko-KR" altLang="en-US"/>
              <a:t>웹에서 </a:t>
            </a:r>
            <a:r>
              <a:rPr lang="ko-KR" altLang="en-US" smtClean="0"/>
              <a:t>사용한다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60276" y="1800996"/>
            <a:ext cx="3695700" cy="36957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기본 시스템 폰트 보다 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미적 </a:t>
            </a:r>
            <a:r>
              <a:rPr lang="ko-KR" altLang="en-US">
                <a:solidFill>
                  <a:schemeClr val="bg1"/>
                </a:solidFill>
              </a:rPr>
              <a:t>부분이 </a:t>
            </a:r>
            <a:r>
              <a:rPr lang="ko-KR" altLang="en-US" smtClean="0">
                <a:solidFill>
                  <a:schemeClr val="bg1"/>
                </a:solidFill>
              </a:rPr>
              <a:t>뛰어나다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이미지가 </a:t>
            </a:r>
            <a:r>
              <a:rPr lang="ko-KR" altLang="en-US">
                <a:solidFill>
                  <a:schemeClr val="bg1"/>
                </a:solidFill>
              </a:rPr>
              <a:t>아닌 텍스트로 </a:t>
            </a:r>
            <a:r>
              <a:rPr lang="ko-KR" altLang="en-US">
                <a:solidFill>
                  <a:schemeClr val="bg1"/>
                </a:solidFill>
              </a:rPr>
              <a:t>표현이 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가능하기 때문에 이미지로 </a:t>
            </a:r>
            <a:r>
              <a:rPr lang="ko-KR" altLang="en-US">
                <a:solidFill>
                  <a:schemeClr val="bg1"/>
                </a:solidFill>
              </a:rPr>
              <a:t>대체되는 상황을 피할 수 있다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유지보수가 용이하다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36740" y="1800995"/>
            <a:ext cx="3695700" cy="3695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공개된 무료 폰트 </a:t>
            </a:r>
            <a:r>
              <a:rPr lang="ko-KR" altLang="en-US">
                <a:solidFill>
                  <a:schemeClr val="tx1"/>
                </a:solidFill>
              </a:rPr>
              <a:t>이외의 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웹폰트 </a:t>
            </a:r>
            <a:r>
              <a:rPr lang="ko-KR" altLang="en-US">
                <a:solidFill>
                  <a:schemeClr val="tx1"/>
                </a:solidFill>
              </a:rPr>
              <a:t>사용시 </a:t>
            </a:r>
            <a:r>
              <a:rPr lang="ko-KR" altLang="en-US" smtClean="0">
                <a:solidFill>
                  <a:schemeClr val="tx1"/>
                </a:solidFill>
              </a:rPr>
              <a:t>저작권에 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문제가 생길수있다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폰트에 따라 사이트에 </a:t>
            </a:r>
            <a:r>
              <a:rPr lang="ko-KR" altLang="en-US">
                <a:solidFill>
                  <a:schemeClr val="tx1"/>
                </a:solidFill>
              </a:rPr>
              <a:t>접속시 </a:t>
            </a:r>
            <a:r>
              <a:rPr lang="ko-KR" altLang="en-US">
                <a:solidFill>
                  <a:schemeClr val="tx1"/>
                </a:solidFill>
              </a:rPr>
              <a:t>웹폰트 </a:t>
            </a:r>
            <a:r>
              <a:rPr lang="ko-KR" altLang="en-US" smtClean="0">
                <a:solidFill>
                  <a:schemeClr val="tx1"/>
                </a:solidFill>
              </a:rPr>
              <a:t>다운로드로 </a:t>
            </a:r>
            <a:r>
              <a:rPr lang="ko-KR" altLang="en-US">
                <a:solidFill>
                  <a:schemeClr val="tx1"/>
                </a:solidFill>
              </a:rPr>
              <a:t>인해 렌더링 시간이 오래 걸릴 수 </a:t>
            </a:r>
            <a:r>
              <a:rPr lang="ko-KR" altLang="en-US">
                <a:solidFill>
                  <a:schemeClr val="tx1"/>
                </a:solidFill>
              </a:rPr>
              <a:t>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디자인에 치우쳐 과도하게 변형된 폰트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사용시 가독성이 오히려 떨어진다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눈물 방울 15"/>
          <p:cNvSpPr/>
          <p:nvPr/>
        </p:nvSpPr>
        <p:spPr>
          <a:xfrm rot="10800000">
            <a:off x="2818285" y="1700810"/>
            <a:ext cx="1512167" cy="1512170"/>
          </a:xfrm>
          <a:prstGeom prst="teardrop">
            <a:avLst>
              <a:gd name="adj" fmla="val 9811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장점</a:t>
            </a:r>
            <a:endParaRPr lang="ko-KR" altLang="en-US"/>
          </a:p>
        </p:txBody>
      </p:sp>
      <p:sp>
        <p:nvSpPr>
          <p:cNvPr id="17" name="눈물 방울 16"/>
          <p:cNvSpPr/>
          <p:nvPr/>
        </p:nvSpPr>
        <p:spPr>
          <a:xfrm rot="10800000">
            <a:off x="7020273" y="1700808"/>
            <a:ext cx="1512167" cy="1512170"/>
          </a:xfrm>
          <a:prstGeom prst="teardrop">
            <a:avLst>
              <a:gd name="adj" fmla="val 98110"/>
            </a:avLst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86336" y="23059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장점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8324" y="23059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단점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178496" y="836711"/>
            <a:ext cx="1656184" cy="5197127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3"/>
            <a:ext cx="422820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9600" b="1">
                <a:solidFill>
                  <a:schemeClr val="bg1"/>
                </a:solidFill>
              </a:rPr>
              <a:t>웹폰</a:t>
            </a:r>
            <a:r>
              <a:rPr lang="ko-KR" altLang="en-US" sz="9600" b="1">
                <a:solidFill>
                  <a:schemeClr val="accent6">
                    <a:lumMod val="75000"/>
                  </a:schemeClr>
                </a:solidFill>
              </a:rPr>
              <a:t>트의 </a:t>
            </a:r>
            <a:r>
              <a:rPr lang="ko-KR" altLang="en-US" sz="9600" b="1" smtClean="0">
                <a:solidFill>
                  <a:schemeClr val="accent6">
                    <a:lumMod val="75000"/>
                  </a:schemeClr>
                </a:solidFill>
              </a:rPr>
              <a:t>종류</a:t>
            </a:r>
            <a:endParaRPr lang="ko-KR" alt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7916"/>
              </p:ext>
            </p:extLst>
          </p:nvPr>
        </p:nvGraphicFramePr>
        <p:xfrm>
          <a:off x="2267745" y="3776111"/>
          <a:ext cx="6480720" cy="22451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48"/>
                <a:gridCol w="4248472"/>
              </a:tblGrid>
              <a:tr h="267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기능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787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eot (Embedded Open Type)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IE9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모든 버전에서 사용 가능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766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woff (Web Open Font Format)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초안이 나온 포맷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크롬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파이어폭스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IE9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가능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766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 (Scalable Vector Graphic)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eot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용량이 압축되지 않고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svg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오히려 용량이 더 커지기 때문에 </a:t>
                      </a:r>
                      <a:endParaRPr lang="en-US" altLang="ko-KR" sz="11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업그레이드 되는 표준 브라우저 등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woff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앞으로 주력 가능성이있다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267744" y="2348880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윈도우 </a:t>
            </a:r>
            <a:r>
              <a:rPr lang="ko-KR" altLang="en-US"/>
              <a:t>폰트를 웹폰트로 변환하기 위해서는 변환 프로그램을 사용해야 하며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MS</a:t>
            </a:r>
            <a:r>
              <a:rPr lang="ko-KR" altLang="en-US"/>
              <a:t>에서 무료로 배포하는 </a:t>
            </a:r>
            <a:r>
              <a:rPr lang="ko-KR" altLang="en-US" smtClean="0"/>
              <a:t>프로그램인 </a:t>
            </a:r>
            <a:r>
              <a:rPr lang="en-US" altLang="ko-KR"/>
              <a:t>WEFT </a:t>
            </a:r>
            <a:r>
              <a:rPr lang="ko-KR" altLang="en-US"/>
              <a:t>등의 툴들을 이용해 </a:t>
            </a:r>
            <a:r>
              <a:rPr lang="ko-KR" altLang="en-US" smtClean="0"/>
              <a:t>변환한다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en-US" altLang="ko-KR" smtClean="0"/>
          </a:p>
          <a:p>
            <a:r>
              <a:rPr lang="ko-KR" altLang="en-US" smtClean="0"/>
              <a:t>크로스 브라우징시 </a:t>
            </a:r>
            <a:r>
              <a:rPr lang="en-US" altLang="ko-KR" smtClean="0"/>
              <a:t>.eot </a:t>
            </a:r>
            <a:r>
              <a:rPr lang="ko-KR" altLang="en-US" smtClean="0"/>
              <a:t>와 </a:t>
            </a:r>
            <a:r>
              <a:rPr lang="en-US" altLang="ko-KR" smtClean="0"/>
              <a:t>.woff</a:t>
            </a:r>
            <a:r>
              <a:rPr lang="ko-KR" altLang="en-US" smtClean="0"/>
              <a:t>를 모두 만들어놓으면 크게 문제 되지않는다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b="1">
                <a:solidFill>
                  <a:schemeClr val="bg1"/>
                </a:solidFill>
              </a:rPr>
              <a:t>웹폰</a:t>
            </a:r>
            <a:r>
              <a:rPr lang="ko-KR" altLang="en-US" sz="9600" b="1">
                <a:solidFill>
                  <a:schemeClr val="accent6">
                    <a:lumMod val="75000"/>
                  </a:schemeClr>
                </a:solidFill>
              </a:rPr>
              <a:t>트 </a:t>
            </a:r>
            <a:r>
              <a:rPr lang="ko-KR" altLang="en-US" sz="9600" b="1" smtClean="0">
                <a:solidFill>
                  <a:schemeClr val="accent6">
                    <a:lumMod val="75000"/>
                  </a:schemeClr>
                </a:solidFill>
              </a:rPr>
              <a:t>적용</a:t>
            </a:r>
            <a:endParaRPr lang="ko-KR" alt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654316"/>
            <a:ext cx="621132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@font-face {</a:t>
            </a:r>
            <a:endParaRPr lang="ko-KR" altLang="en-US"/>
          </a:p>
          <a:p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font-family</a:t>
            </a:r>
            <a:r>
              <a:rPr lang="en-US" altLang="ko-KR"/>
              <a:t>:</a:t>
            </a:r>
            <a:r>
              <a:rPr lang="ko-KR" altLang="en-US"/>
              <a:t>폰트 이름</a:t>
            </a:r>
            <a:r>
              <a:rPr lang="en-US" altLang="ko-KR"/>
              <a:t>;</a:t>
            </a:r>
            <a:endParaRPr lang="ko-KR" altLang="en-US"/>
          </a:p>
          <a:p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ko-KR" smtClean="0"/>
              <a:t>:url</a:t>
            </a:r>
            <a:r>
              <a:rPr lang="en-US" altLang="ko-KR"/>
              <a:t>('</a:t>
            </a:r>
            <a:r>
              <a:rPr lang="ko-KR" altLang="en-US"/>
              <a:t>폰트명</a:t>
            </a:r>
            <a:r>
              <a:rPr lang="en-US" altLang="ko-KR"/>
              <a:t>.woff') format('woff'); </a:t>
            </a:r>
            <a:r>
              <a:rPr lang="en-US" altLang="ko-KR" smtClean="0"/>
              <a:t>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최신 브라우저용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woff */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ko-KR" smtClean="0"/>
              <a:t>:url</a:t>
            </a:r>
            <a:r>
              <a:rPr lang="en-US" altLang="ko-KR"/>
              <a:t>('</a:t>
            </a:r>
            <a:r>
              <a:rPr lang="ko-KR" altLang="en-US"/>
              <a:t>폰트명</a:t>
            </a:r>
            <a:r>
              <a:rPr lang="en-US" altLang="ko-KR"/>
              <a:t>.eot') format('eot'); </a:t>
            </a:r>
            <a:r>
              <a:rPr lang="en-US" altLang="ko-KR" smtClean="0"/>
              <a:t>	      	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IE8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이하 *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ko-KR" smtClean="0"/>
              <a:t>:url</a:t>
            </a:r>
            <a:r>
              <a:rPr lang="en-US" altLang="ko-KR"/>
              <a:t>('</a:t>
            </a:r>
            <a:r>
              <a:rPr lang="ko-KR" altLang="en-US"/>
              <a:t>폰트명</a:t>
            </a:r>
            <a:r>
              <a:rPr lang="en-US" altLang="ko-KR"/>
              <a:t>.eot') format('eot?') format('eot');  </a:t>
            </a:r>
            <a:r>
              <a:rPr lang="en-US" altLang="ko-KR" smtClean="0"/>
              <a:t>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IE9 */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ko-KR" smtClean="0"/>
              <a:t>:local</a:t>
            </a:r>
            <a:r>
              <a:rPr lang="en-US" altLang="ko-KR"/>
              <a:t>('</a:t>
            </a:r>
            <a:r>
              <a:rPr lang="ko-KR" altLang="en-US"/>
              <a:t>☺</a:t>
            </a:r>
            <a:r>
              <a:rPr lang="en-US" altLang="ko-KR"/>
              <a:t>'), url('</a:t>
            </a:r>
            <a:r>
              <a:rPr lang="ko-KR" altLang="en-US"/>
              <a:t>폰트명</a:t>
            </a:r>
            <a:r>
              <a:rPr lang="en-US" altLang="ko-KR"/>
              <a:t>.ttf') format('truetype');</a:t>
            </a:r>
            <a:endParaRPr lang="ko-KR" altLang="en-US"/>
          </a:p>
          <a:p>
            <a:r>
              <a:rPr lang="en-US" altLang="ko-KR"/>
              <a:t>}</a:t>
            </a:r>
            <a:endParaRPr lang="ko-KR" altLang="en-US"/>
          </a:p>
          <a:p>
            <a:endParaRPr lang="en-US" altLang="ko-KR" smtClean="0"/>
          </a:p>
          <a:p>
            <a:r>
              <a:rPr lang="en-US" altLang="ko-KR" smtClean="0"/>
              <a:t>ul </a:t>
            </a:r>
            <a:r>
              <a:rPr lang="en-US" altLang="ko-KR"/>
              <a:t>li {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font-family</a:t>
            </a:r>
            <a:r>
              <a:rPr lang="en-US" altLang="ko-KR"/>
              <a:t>:</a:t>
            </a:r>
            <a:r>
              <a:rPr lang="ko-KR" altLang="en-US"/>
              <a:t>폰트 이름</a:t>
            </a:r>
            <a:r>
              <a:rPr lang="en-US" altLang="ko-KR"/>
              <a:t>;} </a:t>
            </a:r>
            <a:r>
              <a:rPr lang="en-US" altLang="ko-KR" smtClean="0"/>
              <a:t>		  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ul li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에 해당 폰트 적용 *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32849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40708" y="2658398"/>
            <a:ext cx="4644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생성된 </a:t>
            </a:r>
            <a:r>
              <a:rPr lang="en-US" altLang="ko-KR" sz="1600"/>
              <a:t>.eot </a:t>
            </a:r>
            <a:r>
              <a:rPr lang="ko-KR" altLang="en-US" sz="1600"/>
              <a:t>파일을 웹에 업로드 한 후</a:t>
            </a:r>
            <a:r>
              <a:rPr lang="en-US" altLang="ko-KR" sz="1600"/>
              <a:t>, </a:t>
            </a:r>
            <a:r>
              <a:rPr lang="ko-KR" altLang="en-US" sz="1600"/>
              <a:t>아래와 같이 </a:t>
            </a:r>
            <a:r>
              <a:rPr lang="en-US" altLang="ko-KR" sz="1600"/>
              <a:t>css</a:t>
            </a:r>
            <a:r>
              <a:rPr lang="ko-KR" altLang="en-US" sz="1600"/>
              <a:t>를 적용시켜 준다</a:t>
            </a:r>
            <a:r>
              <a:rPr lang="en-US" altLang="ko-KR" sz="160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36816" y="908720"/>
            <a:ext cx="4707183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'@'</a:t>
            </a:r>
            <a:r>
              <a:rPr lang="ko-KR" altLang="en-US" sz="1200" smtClean="0">
                <a:solidFill>
                  <a:schemeClr val="bg1"/>
                </a:solidFill>
              </a:rPr>
              <a:t>는 </a:t>
            </a:r>
            <a:r>
              <a:rPr lang="ko-KR" altLang="en-US" sz="1200">
                <a:solidFill>
                  <a:schemeClr val="bg1"/>
                </a:solidFill>
              </a:rPr>
              <a:t>외부 </a:t>
            </a:r>
            <a:r>
              <a:rPr lang="ko-KR" altLang="en-US" sz="1200" smtClean="0">
                <a:solidFill>
                  <a:schemeClr val="bg1"/>
                </a:solidFill>
              </a:rPr>
              <a:t>파일을 불러오는  </a:t>
            </a:r>
            <a:r>
              <a:rPr lang="en-US" altLang="ko-KR" sz="1200">
                <a:solidFill>
                  <a:schemeClr val="bg1"/>
                </a:solidFill>
              </a:rPr>
              <a:t>import </a:t>
            </a:r>
            <a:r>
              <a:rPr lang="ko-KR" altLang="en-US" sz="1200">
                <a:solidFill>
                  <a:schemeClr val="bg1"/>
                </a:solidFill>
              </a:rPr>
              <a:t>개념이다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'☺' - </a:t>
            </a:r>
            <a:r>
              <a:rPr lang="ko-KR" altLang="en-US" sz="1200">
                <a:solidFill>
                  <a:schemeClr val="bg1"/>
                </a:solidFill>
              </a:rPr>
              <a:t>웃는 얼굴 트릭을 써서 사용자의 폰트를 </a:t>
            </a:r>
            <a:r>
              <a:rPr lang="en-US" altLang="ko-KR" sz="1200">
                <a:solidFill>
                  <a:schemeClr val="bg1"/>
                </a:solidFill>
              </a:rPr>
              <a:t>pc</a:t>
            </a:r>
            <a:r>
              <a:rPr lang="ko-KR" altLang="en-US" sz="1200" smtClean="0">
                <a:solidFill>
                  <a:schemeClr val="bg1"/>
                </a:solidFill>
              </a:rPr>
              <a:t>에서 선택하</a:t>
            </a:r>
            <a:r>
              <a:rPr lang="ko-KR" altLang="en-US" sz="1200">
                <a:solidFill>
                  <a:schemeClr val="bg1"/>
                </a:solidFill>
              </a:rPr>
              <a:t>여</a:t>
            </a:r>
            <a:r>
              <a:rPr lang="ko-KR" altLang="en-US" sz="1200" smtClean="0">
                <a:solidFill>
                  <a:schemeClr val="bg1"/>
                </a:solidFill>
              </a:rPr>
              <a:t> 브라우저에 표현하는 </a:t>
            </a:r>
            <a:r>
              <a:rPr lang="ko-KR" altLang="en-US" sz="1200">
                <a:solidFill>
                  <a:schemeClr val="bg1"/>
                </a:solidFill>
              </a:rPr>
              <a:t>것을 </a:t>
            </a:r>
            <a:r>
              <a:rPr lang="ko-KR" altLang="en-US" sz="1200" smtClean="0">
                <a:solidFill>
                  <a:schemeClr val="bg1"/>
                </a:solidFill>
              </a:rPr>
              <a:t>막아준다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그래서 다른것들은 </a:t>
            </a:r>
            <a:r>
              <a:rPr lang="en-US" altLang="ko-KR" sz="1200" smtClean="0">
                <a:solidFill>
                  <a:schemeClr val="bg1"/>
                </a:solidFill>
              </a:rPr>
              <a:t>url</a:t>
            </a:r>
            <a:r>
              <a:rPr lang="ko-KR" altLang="en-US" sz="1200" smtClean="0">
                <a:solidFill>
                  <a:schemeClr val="bg1"/>
                </a:solidFill>
              </a:rPr>
              <a:t>로 사용하고 스마일리페이스만 </a:t>
            </a:r>
            <a:r>
              <a:rPr lang="en-US" altLang="ko-KR" sz="1200" smtClean="0">
                <a:solidFill>
                  <a:schemeClr val="bg1"/>
                </a:solidFill>
              </a:rPr>
              <a:t>local</a:t>
            </a:r>
            <a:r>
              <a:rPr lang="ko-KR" altLang="en-US" sz="1200" smtClean="0">
                <a:solidFill>
                  <a:schemeClr val="bg1"/>
                </a:solidFill>
              </a:rPr>
              <a:t>로 작성한다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매킨토시 시스템의 글꼴 </a:t>
            </a:r>
            <a:r>
              <a:rPr lang="ko-KR" altLang="en-US" sz="1200" smtClean="0">
                <a:solidFill>
                  <a:schemeClr val="bg1"/>
                </a:solidFill>
              </a:rPr>
              <a:t>이름에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2</a:t>
            </a:r>
            <a:r>
              <a:rPr lang="ko-KR" altLang="en-US" sz="1200">
                <a:solidFill>
                  <a:schemeClr val="bg1"/>
                </a:solidFill>
              </a:rPr>
              <a:t>바이트 유니코드 </a:t>
            </a:r>
            <a:r>
              <a:rPr lang="ko-KR" altLang="en-US" sz="1200" smtClean="0">
                <a:solidFill>
                  <a:schemeClr val="bg1"/>
                </a:solidFill>
              </a:rPr>
              <a:t>문자셋이 </a:t>
            </a:r>
            <a:r>
              <a:rPr lang="ko-KR" altLang="en-US" sz="1200">
                <a:solidFill>
                  <a:schemeClr val="bg1"/>
                </a:solidFill>
              </a:rPr>
              <a:t>적용되지 않는 문제로</a:t>
            </a:r>
            <a:r>
              <a:rPr lang="en-US" altLang="ko-KR" sz="120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글꼴 </a:t>
            </a:r>
            <a:r>
              <a:rPr lang="ko-KR" altLang="en-US" sz="1200">
                <a:solidFill>
                  <a:schemeClr val="bg1"/>
                </a:solidFill>
              </a:rPr>
              <a:t>이름으로 사용될것 </a:t>
            </a:r>
            <a:r>
              <a:rPr lang="ko-KR" altLang="en-US" sz="1200" smtClean="0">
                <a:solidFill>
                  <a:schemeClr val="bg1"/>
                </a:solidFill>
              </a:rPr>
              <a:t>같지 </a:t>
            </a:r>
            <a:r>
              <a:rPr lang="ko-KR" altLang="en-US" sz="1200">
                <a:solidFill>
                  <a:schemeClr val="bg1"/>
                </a:solidFill>
              </a:rPr>
              <a:t>않은 특수문자로 대체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3872" y="54868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b="1" smtClean="0">
                <a:solidFill>
                  <a:schemeClr val="bg1"/>
                </a:solidFill>
              </a:rPr>
              <a:t>구글</a:t>
            </a:r>
            <a:r>
              <a:rPr lang="ko-KR" altLang="en-US" sz="9600" b="1" smtClean="0">
                <a:solidFill>
                  <a:schemeClr val="accent6">
                    <a:lumMod val="75000"/>
                  </a:schemeClr>
                </a:solidFill>
              </a:rPr>
              <a:t>웹폰트</a:t>
            </a:r>
            <a:endParaRPr lang="ko-KR" alt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9752" y="2636912"/>
            <a:ext cx="6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ko-KR" altLang="en-US" smtClean="0"/>
              <a:t>구글 웹폰트 </a:t>
            </a:r>
            <a:r>
              <a:rPr lang="en-US" altLang="ko-KR"/>
              <a:t>- </a:t>
            </a:r>
            <a:r>
              <a:rPr lang="en-US" altLang="ko-KR">
                <a:hlinkClick r:id="rId2"/>
              </a:rPr>
              <a:t>http://www.google.com/fonts/earlyaccess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01008"/>
            <a:ext cx="6886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840" y="836712"/>
            <a:ext cx="5884392" cy="1837531"/>
          </a:xfrm>
        </p:spPr>
        <p:txBody>
          <a:bodyPr>
            <a:noAutofit/>
          </a:bodyPr>
          <a:lstStyle/>
          <a:p>
            <a:pPr algn="l"/>
            <a:r>
              <a:rPr lang="ko-KR" altLang="en-US" sz="9600" b="1" smtClean="0">
                <a:solidFill>
                  <a:schemeClr val="bg1"/>
                </a:solidFill>
              </a:rPr>
              <a:t>모빌</a:t>
            </a:r>
            <a:r>
              <a:rPr lang="ko-KR" altLang="en-US" sz="9600" b="1" smtClean="0">
                <a:solidFill>
                  <a:schemeClr val="accent6">
                    <a:lumMod val="75000"/>
                  </a:schemeClr>
                </a:solidFill>
              </a:rPr>
              <a:t>리스 웹폰트</a:t>
            </a:r>
            <a:endParaRPr lang="ko-KR" alt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9752" y="2636912"/>
            <a:ext cx="6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▼모빌리스 웹폰트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en-US" altLang="ko-KR">
                <a:hlinkClick r:id="rId2"/>
              </a:rPr>
              <a:t>http://api.mobilis.co.kr/webfonts/index.html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3708415"/>
            <a:ext cx="6923679" cy="19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343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Tw Cen MT</vt:lpstr>
      <vt:lpstr>Verdana</vt:lpstr>
      <vt:lpstr>안상수2006굵은</vt:lpstr>
      <vt:lpstr>HY얕은샘물M</vt:lpstr>
      <vt:lpstr>맑은 고딕</vt:lpstr>
      <vt:lpstr>Office 테마</vt:lpstr>
      <vt:lpstr>PowerPoint 프레젠테이션</vt:lpstr>
      <vt:lpstr>웹폰트란  무엇인가?</vt:lpstr>
      <vt:lpstr>PowerPoint 프레젠테이션</vt:lpstr>
      <vt:lpstr>웹폰트의 종류</vt:lpstr>
      <vt:lpstr>웹폰트 적용</vt:lpstr>
      <vt:lpstr>구글웹폰트</vt:lpstr>
      <vt:lpstr>모빌리스 웹폰트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pcj</cp:lastModifiedBy>
  <cp:revision>48</cp:revision>
  <dcterms:created xsi:type="dcterms:W3CDTF">2006-10-05T04:04:58Z</dcterms:created>
  <dcterms:modified xsi:type="dcterms:W3CDTF">2014-02-24T16:10:27Z</dcterms:modified>
</cp:coreProperties>
</file>