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79" r:id="rId3"/>
    <p:sldId id="269" r:id="rId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Tw Cen MT" panose="020B0602020104020603" pitchFamily="34" charset="0"/>
      <p:regular r:id="rId9"/>
      <p:bold r:id="rId10"/>
      <p:italic r:id="rId11"/>
      <p:boldItalic r:id="rId12"/>
    </p:embeddedFont>
    <p:embeddedFont>
      <p:font typeface="HY얕은샘물M" panose="02030600000101010101" pitchFamily="18" charset="-127"/>
      <p:regular r:id="rId13"/>
    </p:embeddedFont>
    <p:embeddedFont>
      <p:font typeface="안상수2006굵은" panose="02020603020101020101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4"/>
    <a:srgbClr val="E98D05"/>
    <a:srgbClr val="1CBE7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-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F18B-2259-44A6-A973-EB2CD147EF72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ABF18-0B94-4FFC-A948-844670DD8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80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C1C96-67DC-4B21-B325-488E50C2E6C1}" type="datetimeFigureOut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04D98-EE24-4789-B9AC-BCFD30B4D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C350-D7EA-4D5C-9DF7-1FBE8A3C83FF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3785-615D-45B9-B527-730877533E32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BA30-E5A4-467B-8A0D-4811979AAF66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BC56-80CC-4270-8D51-A059C10D14D7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4E34-8C76-4870-A589-A74205290E56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CAC2-8BB5-462F-9762-B985427B3C13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AFEC-2961-4970-B491-D2223BCF60E6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6E6-275E-4D9B-A600-119E550F950E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C754D-8C78-4205-B601-51CF798E82B1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FC662-0012-4352-87AF-4834DB85A750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13E1-3909-4643-9EFD-3F2D6620E22A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511349"/>
            <a:ext cx="9144000" cy="90142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4D31F-1EF6-461F-9FC5-95B5ACBE7513}" type="datetime1">
              <a:rPr lang="ko-KR" altLang="en-US" smtClean="0"/>
              <a:t>2015-08-26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5"/>
            <a:ext cx="1196727" cy="342922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8164" y="430953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369411"/>
            <a:ext cx="9144000" cy="72008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588224" y="6337937"/>
            <a:ext cx="2563940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862642" y="2397539"/>
            <a:ext cx="2687645" cy="26876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975" y="3079641"/>
            <a:ext cx="3385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</a:rPr>
              <a:t>HTML</a:t>
            </a:r>
            <a:endParaRPr lang="ko-KR" altLang="en-US" sz="8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2990562"/>
            <a:ext cx="4464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Iframe </a:t>
            </a:r>
            <a:r>
              <a:rPr lang="ko-KR" altLang="en-US" sz="8800" dirty="0" smtClean="0">
                <a:latin typeface="안상수2006굵은" panose="02020603020101020101" pitchFamily="18" charset="-127"/>
                <a:ea typeface="안상수2006굵은" panose="02020603020101020101" pitchFamily="18" charset="-127"/>
              </a:rPr>
              <a:t>태그</a:t>
            </a:r>
            <a:endParaRPr lang="ko-KR" altLang="en-US" sz="8800" dirty="0">
              <a:latin typeface="안상수2006굵은" panose="02020603020101020101" pitchFamily="18" charset="-127"/>
              <a:ea typeface="안상수2006굵은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 flipH="1">
            <a:off x="539552" y="908720"/>
            <a:ext cx="1656184" cy="3168352"/>
          </a:xfrm>
          <a:prstGeom prst="snip1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6244432" cy="2413595"/>
          </a:xfrm>
        </p:spPr>
        <p:txBody>
          <a:bodyPr>
            <a:noAutofit/>
          </a:bodyPr>
          <a:lstStyle/>
          <a:p>
            <a:pPr algn="l"/>
            <a:r>
              <a:rPr lang="en-US" altLang="ko-KR" sz="9600" dirty="0" err="1" smtClean="0">
                <a:solidFill>
                  <a:schemeClr val="bg1"/>
                </a:solidFill>
              </a:rPr>
              <a:t>iFra</a:t>
            </a:r>
            <a:r>
              <a:rPr lang="en-US" altLang="ko-KR" sz="9600" dirty="0" err="1" smtClean="0">
                <a:solidFill>
                  <a:schemeClr val="accent3">
                    <a:lumMod val="75000"/>
                  </a:schemeClr>
                </a:solidFill>
              </a:rPr>
              <a:t>me</a:t>
            </a:r>
            <a:endParaRPr lang="ko-KR" altLang="en-US" sz="9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4859868"/>
            <a:ext cx="806489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smtClean="0"/>
              <a:t>iframe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</a:t>
            </a:r>
            <a:r>
              <a:rPr lang="ko-KR" altLang="en-US" dirty="0" smtClean="0"/>
              <a:t>표시할 페이지 주소</a:t>
            </a:r>
            <a:r>
              <a:rPr lang="en-US" altLang="ko-KR" dirty="0" smtClean="0"/>
              <a:t>”  width=“</a:t>
            </a:r>
            <a:r>
              <a:rPr lang="ko-KR" altLang="en-US" dirty="0" smtClean="0"/>
              <a:t>넓이</a:t>
            </a:r>
            <a:r>
              <a:rPr lang="en-US" altLang="ko-KR" dirty="0" smtClean="0"/>
              <a:t>” height=“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”&gt;&lt;/iframe&gt;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39552" y="4499828"/>
            <a:ext cx="20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▼ </a:t>
            </a:r>
            <a:r>
              <a:rPr lang="ko-KR" altLang="en-US" dirty="0" smtClean="0"/>
              <a:t>기본 형식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4608" y="2636912"/>
            <a:ext cx="5624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Inline frame</a:t>
            </a:r>
            <a:r>
              <a:rPr lang="ko-KR" altLang="en-US" dirty="0" smtClean="0"/>
              <a:t>의 약자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같은페이지에</a:t>
            </a:r>
            <a:r>
              <a:rPr lang="ko-KR" altLang="en-US" dirty="0" smtClean="0"/>
              <a:t>  독립된 다른 페이지를 </a:t>
            </a:r>
            <a:r>
              <a:rPr lang="ko-KR" altLang="en-US" dirty="0" err="1" smtClean="0"/>
              <a:t>불러올수있는</a:t>
            </a:r>
            <a:r>
              <a:rPr lang="ko-KR" altLang="en-US" dirty="0" smtClean="0"/>
              <a:t> 프레임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HTML5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align, </a:t>
            </a:r>
            <a:r>
              <a:rPr lang="en-US" altLang="ko-KR" dirty="0" err="1" smtClean="0"/>
              <a:t>marginWidth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marginHeight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Frameborder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속성은 </a:t>
            </a:r>
            <a:r>
              <a:rPr lang="ko-KR" altLang="en-US" dirty="0" err="1" smtClean="0"/>
              <a:t>사용하지않는다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3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43608" y="1772816"/>
            <a:ext cx="2376264" cy="32403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916832"/>
            <a:ext cx="2951820" cy="3240360"/>
          </a:xfrm>
        </p:spPr>
        <p:txBody>
          <a:bodyPr>
            <a:noAutofit/>
          </a:bodyPr>
          <a:lstStyle/>
          <a:p>
            <a:pPr algn="l"/>
            <a:r>
              <a:rPr lang="en-US" altLang="ko-KR" sz="7200" dirty="0" smtClean="0">
                <a:solidFill>
                  <a:schemeClr val="accent3">
                    <a:lumMod val="75000"/>
                  </a:schemeClr>
                </a:solidFill>
              </a:rPr>
              <a:t>Ifr</a:t>
            </a:r>
            <a:r>
              <a:rPr lang="en-US" altLang="ko-KR" sz="7200" dirty="0" smtClean="0">
                <a:solidFill>
                  <a:schemeClr val="bg1"/>
                </a:solidFill>
              </a:rPr>
              <a:t>ame</a:t>
            </a:r>
            <a:r>
              <a:rPr lang="en-US" altLang="ko-KR" sz="7200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altLang="ko-KR" sz="7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altLang="ko-KR" sz="7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ko-KR" altLang="en-US" sz="7200" dirty="0" smtClean="0">
                <a:solidFill>
                  <a:schemeClr val="accent3">
                    <a:lumMod val="75000"/>
                  </a:schemeClr>
                </a:solidFill>
              </a:rPr>
              <a:t>속</a:t>
            </a:r>
            <a:r>
              <a:rPr lang="ko-KR" altLang="en-US" sz="7200" dirty="0" smtClean="0">
                <a:solidFill>
                  <a:schemeClr val="bg1"/>
                </a:solidFill>
              </a:rPr>
              <a:t>성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SBS ACADEMY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86331"/>
              </p:ext>
            </p:extLst>
          </p:nvPr>
        </p:nvGraphicFramePr>
        <p:xfrm>
          <a:off x="3923928" y="989022"/>
          <a:ext cx="4896544" cy="48799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6224"/>
                <a:gridCol w="2880320"/>
              </a:tblGrid>
              <a:tr h="5594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속성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설명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594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Iframe</a:t>
                      </a:r>
                      <a:r>
                        <a:rPr lang="en-US" altLang="ko-KR" sz="12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lt"/>
                          <a:ea typeface="+mn-ea"/>
                        </a:rPr>
                        <a:t>창의 넓이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594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Height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Iframe</a:t>
                      </a:r>
                      <a:r>
                        <a:rPr lang="en-US" altLang="ko-KR" sz="120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lt"/>
                          <a:ea typeface="+mn-ea"/>
                        </a:rPr>
                        <a:t>창의 높이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594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latin typeface="+mn-lt"/>
                          <a:ea typeface="+mn-ea"/>
                        </a:rPr>
                        <a:t>Src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Iframe 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안에 보여질 페이지 주소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594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Seamless</a:t>
                      </a:r>
                      <a:endParaRPr lang="en-US" altLang="ko-KR" sz="1200" dirty="0" smtClean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부모 문서와 함께 </a:t>
                      </a:r>
                      <a:r>
                        <a:rPr lang="en-US" altLang="ko-KR" sz="1200" dirty="0" err="1" smtClean="0">
                          <a:latin typeface="+mn-lt"/>
                          <a:ea typeface="+mn-ea"/>
                        </a:rPr>
                        <a:t>css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속성</a:t>
                      </a:r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, script</a:t>
                      </a:r>
                      <a:r>
                        <a:rPr lang="ko-KR" altLang="en-US" sz="1200" baseline="0" dirty="0" smtClean="0">
                          <a:latin typeface="+mn-lt"/>
                          <a:ea typeface="+mn-ea"/>
                        </a:rPr>
                        <a:t>동작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을 받는다</a:t>
                      </a:r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err="1" smtClean="0">
                          <a:latin typeface="+mn-lt"/>
                          <a:ea typeface="+mn-ea"/>
                        </a:rPr>
                        <a:t>webkt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기반 </a:t>
                      </a:r>
                      <a:r>
                        <a:rPr lang="ko-KR" altLang="en-US" sz="1200" dirty="0" err="1" smtClean="0">
                          <a:latin typeface="+mn-lt"/>
                          <a:ea typeface="+mn-ea"/>
                        </a:rPr>
                        <a:t>브라우저중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 크롬 개발자버전 외에 </a:t>
                      </a:r>
                      <a:r>
                        <a:rPr lang="ko-KR" altLang="en-US" sz="1200" dirty="0" err="1" smtClean="0">
                          <a:latin typeface="+mn-lt"/>
                          <a:ea typeface="+mn-ea"/>
                        </a:rPr>
                        <a:t>동작하지않는다</a:t>
                      </a:r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594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Name</a:t>
                      </a:r>
                    </a:p>
                    <a:p>
                      <a:pPr algn="l" latinLnBrk="1"/>
                      <a:endParaRPr lang="en-US" altLang="ko-KR" sz="1200" dirty="0" smtClean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Iframe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의 이름 </a:t>
                      </a:r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( target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의 이름 </a:t>
                      </a:r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5594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 smtClean="0">
                          <a:latin typeface="+mn-lt"/>
                          <a:ea typeface="+mn-ea"/>
                        </a:rPr>
                        <a:t>Srcdoc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Html 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태그를 직접 작성하여 아이프레임에 표시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  <a:tr h="9636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Sandbox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Allow-top-navigation( 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최상위 </a:t>
                      </a:r>
                      <a:r>
                        <a:rPr lang="ko-KR" altLang="en-US" sz="1200" dirty="0" err="1" smtClean="0">
                          <a:latin typeface="+mn-lt"/>
                          <a:ea typeface="+mn-ea"/>
                        </a:rPr>
                        <a:t>콘텐츠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 사용 가능 </a:t>
                      </a:r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Allow-same-origin ( 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도메인 내의 다른 지원 사용 가능</a:t>
                      </a:r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 )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Allow-forms ( 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폼의 데이터 값 사용 가능</a:t>
                      </a:r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 )</a:t>
                      </a:r>
                    </a:p>
                    <a:p>
                      <a:pPr algn="l" latinLnBrk="1"/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Allow-scripts ( </a:t>
                      </a:r>
                      <a:r>
                        <a:rPr lang="ko-KR" altLang="en-US" sz="1200" dirty="0" smtClean="0">
                          <a:latin typeface="+mn-lt"/>
                          <a:ea typeface="+mn-ea"/>
                        </a:rPr>
                        <a:t>스크립트 사용가능 </a:t>
                      </a:r>
                      <a:r>
                        <a:rPr lang="en-US" altLang="ko-KR" sz="1200" dirty="0" smtClean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사용자 지정 1">
      <a:majorFont>
        <a:latin typeface="안상수2006굵은"/>
        <a:ea typeface="HY얕은샘물M"/>
        <a:cs typeface=""/>
      </a:majorFont>
      <a:minorFont>
        <a:latin typeface="Tw Cen MT"/>
        <a:ea typeface="HY얕은샘물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137</Words>
  <Application>Microsoft Office PowerPoint</Application>
  <PresentationFormat>화면 슬라이드 쇼(4:3)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Arial</vt:lpstr>
      <vt:lpstr>맑은 고딕</vt:lpstr>
      <vt:lpstr>Tw Cen MT</vt:lpstr>
      <vt:lpstr>HY얕은샘물M</vt:lpstr>
      <vt:lpstr>안상수2006굵은</vt:lpstr>
      <vt:lpstr>Office 테마</vt:lpstr>
      <vt:lpstr>PowerPoint 프레젠테이션</vt:lpstr>
      <vt:lpstr>iFrame</vt:lpstr>
      <vt:lpstr>Iframe  속성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cj</cp:lastModifiedBy>
  <cp:revision>59</cp:revision>
  <dcterms:created xsi:type="dcterms:W3CDTF">2006-10-05T04:04:58Z</dcterms:created>
  <dcterms:modified xsi:type="dcterms:W3CDTF">2015-08-26T06:45:35Z</dcterms:modified>
</cp:coreProperties>
</file>