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5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D94A7-6E2A-472C-89C6-5A94904A3112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2DF5-0992-46FC-B8FD-06D4BA13918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036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D94A7-6E2A-472C-89C6-5A94904A3112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2DF5-0992-46FC-B8FD-06D4BA139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07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D94A7-6E2A-472C-89C6-5A94904A3112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2DF5-0992-46FC-B8FD-06D4BA139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0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D94A7-6E2A-472C-89C6-5A94904A3112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2DF5-0992-46FC-B8FD-06D4BA139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59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D94A7-6E2A-472C-89C6-5A94904A3112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2DF5-0992-46FC-B8FD-06D4BA13918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242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D94A7-6E2A-472C-89C6-5A94904A3112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2DF5-0992-46FC-B8FD-06D4BA139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15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D94A7-6E2A-472C-89C6-5A94904A3112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2DF5-0992-46FC-B8FD-06D4BA139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82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D94A7-6E2A-472C-89C6-5A94904A3112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2DF5-0992-46FC-B8FD-06D4BA139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0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D94A7-6E2A-472C-89C6-5A94904A3112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2DF5-0992-46FC-B8FD-06D4BA139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52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43D94A7-6E2A-472C-89C6-5A94904A3112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642DF5-0992-46FC-B8FD-06D4BA139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18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D94A7-6E2A-472C-89C6-5A94904A3112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2DF5-0992-46FC-B8FD-06D4BA139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02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43D94A7-6E2A-472C-89C6-5A94904A3112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5642DF5-0992-46FC-B8FD-06D4BA13918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6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0" r:id="rId5"/>
    <p:sldLayoutId id="2147484041" r:id="rId6"/>
    <p:sldLayoutId id="2147484042" r:id="rId7"/>
    <p:sldLayoutId id="2147484043" r:id="rId8"/>
    <p:sldLayoutId id="2147484044" r:id="rId9"/>
    <p:sldLayoutId id="2147484045" r:id="rId10"/>
    <p:sldLayoutId id="214748404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hyperlink" Target="https://collegescorecard.ed.gov/data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dwinodugba.shinyapps.io/finalproj/" TargetMode="External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eodugba/dsba5122_FinalProjec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31D2E-501A-487C-A9B1-B4487B20D8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Career Guidance Tool </a:t>
            </a:r>
            <a:r>
              <a:rPr lang="en-US" sz="2000" dirty="0"/>
              <a:t>R Shiny App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AB1C39-5059-4D04-842D-820C6DE3AE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900" dirty="0"/>
              <a:t>Divya Garg</a:t>
            </a:r>
          </a:p>
          <a:p>
            <a:r>
              <a:rPr lang="en-US" sz="2900" dirty="0"/>
              <a:t>Edwin Odugba</a:t>
            </a:r>
          </a:p>
          <a:p>
            <a:r>
              <a:rPr lang="en-US" sz="2900" dirty="0"/>
              <a:t>Noble Joy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EAD485-4D0F-4B51-99BA-54035686A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599" y="758952"/>
            <a:ext cx="3699546" cy="252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763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6620C3-D1B3-4B63-A9AE-8573A6A1E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Recap from Design Contest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9C35A8D-BFF4-4518-8C2A-FE1533652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848" y="1921079"/>
            <a:ext cx="6417577" cy="418920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320A7D4-7C0E-44EA-A706-4AF9533DDB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8290" y="4420998"/>
            <a:ext cx="3118909" cy="154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204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8B3CC-E6D7-41A6-A563-8ABDC590C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Key Questions Asked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52003D-4CA0-4598-A194-AFE6DB257473}"/>
              </a:ext>
            </a:extLst>
          </p:cNvPr>
          <p:cNvSpPr txBox="1"/>
          <p:nvPr/>
        </p:nvSpPr>
        <p:spPr>
          <a:xfrm>
            <a:off x="1233182" y="1812022"/>
            <a:ext cx="5259897" cy="42780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What is the best course to study?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Which university to should choose?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How to compare Cost of education?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What is the expected earnings for any selected course?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What are the Top Courses in US based on earnings?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What are the Top Colleges in US for Computer Science?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Which Couse has the best return on investment 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What are the best options in my state 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How can I compare Stanford &amp; Cornell ?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0FF088-E545-4AEE-98A7-57DDCEAF4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703" y="286603"/>
            <a:ext cx="1929240" cy="13067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BB6D67-EE3E-4148-B3F6-70DC48CC8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014" y="2161336"/>
            <a:ext cx="4455406" cy="36941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172556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62F53-52A0-4955-AA31-A31A0C9FF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514" y="286603"/>
            <a:ext cx="10023166" cy="1450757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76C52A-66CF-4851-8D6C-EB172706D8F2}"/>
              </a:ext>
            </a:extLst>
          </p:cNvPr>
          <p:cNvSpPr txBox="1"/>
          <p:nvPr/>
        </p:nvSpPr>
        <p:spPr>
          <a:xfrm>
            <a:off x="1132514" y="2004969"/>
            <a:ext cx="1015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U.S. DEPARTMENT OF EDUCATION - College Scorecard - </a:t>
            </a:r>
            <a:r>
              <a:rPr lang="en-US" dirty="0">
                <a:hlinkClick r:id="rId2"/>
              </a:rPr>
              <a:t>https://collegescorecard.ed.gov/data/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00BDD0-A7B4-40E1-91CA-14D1647CFB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230" y="173726"/>
            <a:ext cx="1473276" cy="1485976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4078628-D69D-4613-AE0D-8395BD4C7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169770"/>
              </p:ext>
            </p:extLst>
          </p:nvPr>
        </p:nvGraphicFramePr>
        <p:xfrm>
          <a:off x="1199626" y="2374301"/>
          <a:ext cx="227341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3416">
                  <a:extLst>
                    <a:ext uri="{9D8B030D-6E8A-4147-A177-3AD203B41FA5}">
                      <a16:colId xmlns:a16="http://schemas.microsoft.com/office/drawing/2014/main" val="1333034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272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Institution Id/Name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975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City/State/Zip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164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251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Latitude/Longitude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57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51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Course &amp; Degree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523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978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Cost to Earning 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404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37121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D7267B6E-5D4F-4514-A63B-AF3155AAA1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868" y="2701255"/>
            <a:ext cx="5606642" cy="31123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962539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6075E-51F5-4C61-9E1E-D7299E9C9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Shiny Implementation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671C7C-C732-467D-B7B5-C794EB19E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036" y="750764"/>
            <a:ext cx="809893" cy="9371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CA57F4-9190-4669-9F0E-FB72622A2597}"/>
              </a:ext>
            </a:extLst>
          </p:cNvPr>
          <p:cNvSpPr txBox="1"/>
          <p:nvPr/>
        </p:nvSpPr>
        <p:spPr>
          <a:xfrm>
            <a:off x="1224793" y="2014197"/>
            <a:ext cx="2768367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Libraries used –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library(shiny)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library(data.table)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library(maps)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library(ggplot2)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library(tidyverse)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library(ggrepel)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library(scales)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library(DT)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library(plotly)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library(leaflet)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D39B70-290F-45A1-AB45-8E32606A78DE}"/>
              </a:ext>
            </a:extLst>
          </p:cNvPr>
          <p:cNvSpPr txBox="1"/>
          <p:nvPr/>
        </p:nvSpPr>
        <p:spPr>
          <a:xfrm>
            <a:off x="4514675" y="2014196"/>
            <a:ext cx="2768367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Methods used –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Mutate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Gather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Transform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Filter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Inner_Join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2470C2-1D2A-42D0-9A60-D423EB12DCA0}"/>
              </a:ext>
            </a:extLst>
          </p:cNvPr>
          <p:cNvSpPr txBox="1"/>
          <p:nvPr/>
        </p:nvSpPr>
        <p:spPr>
          <a:xfrm>
            <a:off x="4514675" y="4223882"/>
            <a:ext cx="2768367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Reports used –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Bar graph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C367CA-06B2-4340-8724-ACD1601B2E8E}"/>
              </a:ext>
            </a:extLst>
          </p:cNvPr>
          <p:cNvSpPr txBox="1"/>
          <p:nvPr/>
        </p:nvSpPr>
        <p:spPr>
          <a:xfrm>
            <a:off x="7783938" y="2577420"/>
            <a:ext cx="3432143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Technical Challenges–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App Layout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App Interaction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A15811-3F54-4AA8-B4AD-7E85C2CB5E25}"/>
              </a:ext>
            </a:extLst>
          </p:cNvPr>
          <p:cNvSpPr txBox="1"/>
          <p:nvPr/>
        </p:nvSpPr>
        <p:spPr>
          <a:xfrm>
            <a:off x="7783937" y="4156144"/>
            <a:ext cx="3432143" cy="9848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App details –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>
                <a:hlinkClick r:id="rId3"/>
              </a:rPr>
              <a:t>https://edwinodugba.shinyapps.io/finalproj/</a:t>
            </a:r>
            <a:endParaRPr lang="en-US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>
                <a:hlinkClick r:id="rId4"/>
              </a:rPr>
              <a:t>https://github.com/eodugba/dsba5122_FinalProject</a:t>
            </a:r>
            <a:endParaRPr lang="en-US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38960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6075E-51F5-4C61-9E1E-D7299E9C9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40" y="237384"/>
            <a:ext cx="10058400" cy="755848"/>
          </a:xfrm>
        </p:spPr>
        <p:txBody>
          <a:bodyPr>
            <a:normAutofit/>
          </a:bodyPr>
          <a:lstStyle/>
          <a:p>
            <a:r>
              <a:rPr lang="en-US" dirty="0"/>
              <a:t>R Shiny Implementation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671C7C-C732-467D-B7B5-C794EB19E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030" y="237384"/>
            <a:ext cx="809893" cy="7558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A9ADB-A41D-4763-AD33-AFAC4E33A486}"/>
              </a:ext>
            </a:extLst>
          </p:cNvPr>
          <p:cNvSpPr txBox="1"/>
          <p:nvPr/>
        </p:nvSpPr>
        <p:spPr>
          <a:xfrm>
            <a:off x="518440" y="1187609"/>
            <a:ext cx="738231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Top 10 Computer Science Masters Programs in US ranked by Earning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2869AF-EEE6-4EB0-99B3-1634264ED1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58" y="1751318"/>
            <a:ext cx="11719420" cy="452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701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574FF-2CA8-4EB4-B891-E13F38416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9833C0-9617-41CC-8959-7B6E5190161D}"/>
              </a:ext>
            </a:extLst>
          </p:cNvPr>
          <p:cNvSpPr txBox="1"/>
          <p:nvPr/>
        </p:nvSpPr>
        <p:spPr>
          <a:xfrm>
            <a:off x="1174460" y="1912690"/>
            <a:ext cx="5863904" cy="4247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Include Cost details for each course stream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Include projected number of jobs for each course stream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Include unemployment rates for each course stream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Include  data for MOOC - Massive Open Online Courses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EdX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Coursera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Khan Academy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Udemy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Udacity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FutureLearn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Support Job Search</a:t>
            </a:r>
          </a:p>
        </p:txBody>
      </p:sp>
    </p:spTree>
    <p:extLst>
      <p:ext uri="{BB962C8B-B14F-4D97-AF65-F5344CB8AC3E}">
        <p14:creationId xmlns:p14="http://schemas.microsoft.com/office/powerpoint/2010/main" val="981776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0BE33-CB5F-4DFF-9797-AE2D4AE18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45D2D2-B2BC-45AC-9FE9-2E0369135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574" y="1937246"/>
            <a:ext cx="3884350" cy="3112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74ED62-2CE1-4516-ABDF-C3DAF35E2D46}"/>
              </a:ext>
            </a:extLst>
          </p:cNvPr>
          <p:cNvSpPr txBox="1"/>
          <p:nvPr/>
        </p:nvSpPr>
        <p:spPr>
          <a:xfrm>
            <a:off x="1233181" y="2071470"/>
            <a:ext cx="6233021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Help Clients fulfill their dream by assisting them find their best career choice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Helps clients think outside the box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Rate options by comparing their preferred choices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Our Clients includes Students, Parents and the Community of people looking to learn something new to switch their careers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572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28CE4-DA9A-41A8-8F32-7F698217E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62C60A-81F6-40BA-9C7B-0CAF70EFB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590" y="2225612"/>
            <a:ext cx="6342077" cy="35292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4169427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320</TotalTime>
  <Words>362</Words>
  <Application>Microsoft Office PowerPoint</Application>
  <PresentationFormat>Widescreen</PresentationFormat>
  <Paragraphs>92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Retrospect</vt:lpstr>
      <vt:lpstr>            Career Guidance Tool R Shiny App</vt:lpstr>
      <vt:lpstr>Quick Recap from Design Contest</vt:lpstr>
      <vt:lpstr>Key Questions Asked</vt:lpstr>
      <vt:lpstr>Dataset</vt:lpstr>
      <vt:lpstr>R Shiny Implementation</vt:lpstr>
      <vt:lpstr>R Shiny Implementation</vt:lpstr>
      <vt:lpstr>Future Enhancements</vt:lpstr>
      <vt:lpstr>Our Goal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Career Advisor Tool</dc:title>
  <dc:creator>Noble Joy</dc:creator>
  <cp:lastModifiedBy>Noble Joy</cp:lastModifiedBy>
  <cp:revision>23</cp:revision>
  <dcterms:created xsi:type="dcterms:W3CDTF">2019-12-07T16:24:52Z</dcterms:created>
  <dcterms:modified xsi:type="dcterms:W3CDTF">2019-12-09T01:18:54Z</dcterms:modified>
</cp:coreProperties>
</file>